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2.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heme/theme3.xml" ContentType="application/vnd.openxmlformats-officedocument.theme+xml"/>
  <Override PartName="/ppt/tags/tag7.xml" ContentType="application/vnd.openxmlformats-officedocument.presentationml.tags+xml"/>
  <Override PartName="/ppt/notesSlides/notesSlide1.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10.xml" ContentType="application/vnd.openxmlformats-officedocument.presentationml.tags+xml"/>
  <Override PartName="/ppt/tags/tag11.xml" ContentType="application/vnd.openxmlformats-officedocument.presentationml.tags+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12.xml" ContentType="application/vnd.openxmlformats-officedocument.presentationml.tags+xml"/>
  <Override PartName="/ppt/notesSlides/notesSlide4.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88" r:id="rId5"/>
  </p:sldMasterIdLst>
  <p:notesMasterIdLst>
    <p:notesMasterId r:id="rId20"/>
  </p:notesMasterIdLst>
  <p:sldIdLst>
    <p:sldId id="256" r:id="rId6"/>
    <p:sldId id="289" r:id="rId7"/>
    <p:sldId id="293" r:id="rId8"/>
    <p:sldId id="2147474437" r:id="rId9"/>
    <p:sldId id="2147474445" r:id="rId10"/>
    <p:sldId id="2147474447" r:id="rId11"/>
    <p:sldId id="2147474444" r:id="rId12"/>
    <p:sldId id="2147474442" r:id="rId13"/>
    <p:sldId id="294" r:id="rId14"/>
    <p:sldId id="2147474439" r:id="rId15"/>
    <p:sldId id="2147474440" r:id="rId16"/>
    <p:sldId id="2147474448" r:id="rId17"/>
    <p:sldId id="2147474446" r:id="rId18"/>
    <p:sldId id="268" r:id="rId19"/>
  </p:sldIdLst>
  <p:sldSz cx="12192000" cy="6858000"/>
  <p:notesSz cx="6742113" cy="9872663"/>
  <p:custDataLst>
    <p:tags r:id="rId21"/>
  </p:custDataLst>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3" userDrawn="1">
          <p15:clr>
            <a:srgbClr val="A4A3A4"/>
          </p15:clr>
        </p15:guide>
        <p15:guide id="2" pos="3863"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FA4C1"/>
    <a:srgbClr val="FF7C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857" autoAdjust="0"/>
    <p:restoredTop sz="94660"/>
  </p:normalViewPr>
  <p:slideViewPr>
    <p:cSldViewPr snapToGrid="0">
      <p:cViewPr varScale="1">
        <p:scale>
          <a:sx n="84" d="100"/>
          <a:sy n="84" d="100"/>
        </p:scale>
        <p:origin x="480" y="96"/>
      </p:cViewPr>
      <p:guideLst>
        <p:guide orient="horz" pos="2183"/>
        <p:guide pos="3863"/>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microsoft.com/office/2016/11/relationships/changesInfo" Target="changesInfos/changesInfo1.xml"/><Relationship Id="rId3" Type="http://schemas.openxmlformats.org/officeDocument/2006/relationships/customXml" Target="../customXml/item3.xml"/><Relationship Id="rId21" Type="http://schemas.openxmlformats.org/officeDocument/2006/relationships/tags" Target="tags/tag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azzano, Valeria" userId="0b212bcf-7e82-4c09-80c1-091aec5cd1f7" providerId="ADAL" clId="{C89DB25C-282C-4290-9C9B-B9BF936C39F2}"/>
    <pc:docChg chg="custSel delSld modSld">
      <pc:chgData name="Bazzano, Valeria" userId="0b212bcf-7e82-4c09-80c1-091aec5cd1f7" providerId="ADAL" clId="{C89DB25C-282C-4290-9C9B-B9BF936C39F2}" dt="2025-10-28T07:46:11.144" v="33" actId="1076"/>
      <pc:docMkLst>
        <pc:docMk/>
      </pc:docMkLst>
      <pc:sldChg chg="addSp delSp modSp mod">
        <pc:chgData name="Bazzano, Valeria" userId="0b212bcf-7e82-4c09-80c1-091aec5cd1f7" providerId="ADAL" clId="{C89DB25C-282C-4290-9C9B-B9BF936C39F2}" dt="2025-10-28T07:46:11.144" v="33" actId="1076"/>
        <pc:sldMkLst>
          <pc:docMk/>
          <pc:sldMk cId="1321109833" sldId="293"/>
        </pc:sldMkLst>
        <pc:spChg chg="mod">
          <ac:chgData name="Bazzano, Valeria" userId="0b212bcf-7e82-4c09-80c1-091aec5cd1f7" providerId="ADAL" clId="{C89DB25C-282C-4290-9C9B-B9BF936C39F2}" dt="2025-10-28T07:46:11.144" v="33" actId="1076"/>
          <ac:spMkLst>
            <pc:docMk/>
            <pc:sldMk cId="1321109833" sldId="293"/>
            <ac:spMk id="15" creationId="{27D07278-A3FA-1DB7-B41B-BAA924353576}"/>
          </ac:spMkLst>
        </pc:spChg>
        <pc:picChg chg="add mod">
          <ac:chgData name="Bazzano, Valeria" userId="0b212bcf-7e82-4c09-80c1-091aec5cd1f7" providerId="ADAL" clId="{C89DB25C-282C-4290-9C9B-B9BF936C39F2}" dt="2025-10-28T07:46:08.689" v="32" actId="1076"/>
          <ac:picMkLst>
            <pc:docMk/>
            <pc:sldMk cId="1321109833" sldId="293"/>
            <ac:picMk id="9" creationId="{C78F29CE-EC32-85B5-B13C-4D1D620FD937}"/>
          </ac:picMkLst>
        </pc:picChg>
      </pc:sldChg>
      <pc:sldChg chg="del">
        <pc:chgData name="Bazzano, Valeria" userId="0b212bcf-7e82-4c09-80c1-091aec5cd1f7" providerId="ADAL" clId="{C89DB25C-282C-4290-9C9B-B9BF936C39F2}" dt="2025-10-28T07:33:03.526" v="2" actId="47"/>
        <pc:sldMkLst>
          <pc:docMk/>
          <pc:sldMk cId="2368877931" sldId="2147474449"/>
        </pc:sldMkLst>
      </pc:sldChg>
      <pc:sldChg chg="del">
        <pc:chgData name="Bazzano, Valeria" userId="0b212bcf-7e82-4c09-80c1-091aec5cd1f7" providerId="ADAL" clId="{C89DB25C-282C-4290-9C9B-B9BF936C39F2}" dt="2025-10-28T07:33:02.819" v="1" actId="47"/>
        <pc:sldMkLst>
          <pc:docMk/>
          <pc:sldMk cId="2752839514" sldId="2147474450"/>
        </pc:sldMkLst>
      </pc:sldChg>
      <pc:sldChg chg="del">
        <pc:chgData name="Bazzano, Valeria" userId="0b212bcf-7e82-4c09-80c1-091aec5cd1f7" providerId="ADAL" clId="{C89DB25C-282C-4290-9C9B-B9BF936C39F2}" dt="2025-10-28T07:33:04.985" v="3" actId="47"/>
        <pc:sldMkLst>
          <pc:docMk/>
          <pc:sldMk cId="3635483760" sldId="2147474451"/>
        </pc:sldMkLst>
      </pc:sldChg>
      <pc:sldChg chg="del">
        <pc:chgData name="Bazzano, Valeria" userId="0b212bcf-7e82-4c09-80c1-091aec5cd1f7" providerId="ADAL" clId="{C89DB25C-282C-4290-9C9B-B9BF936C39F2}" dt="2025-10-28T07:33:01.061" v="0" actId="47"/>
        <pc:sldMkLst>
          <pc:docMk/>
          <pc:sldMk cId="3974179629" sldId="2147474452"/>
        </pc:sldMkLst>
      </pc:sldChg>
    </pc:docChg>
  </pc:docChgLst>
  <pc:docChgLst>
    <pc:chgData name="Bazzano, Valeria" userId="0b212bcf-7e82-4c09-80c1-091aec5cd1f7" providerId="ADAL" clId="{E6139C3B-94C3-4A20-A0DF-B9C18B1E4056}"/>
    <pc:docChg chg="undo custSel addSld delSld modSld sldOrd modMainMaster">
      <pc:chgData name="Bazzano, Valeria" userId="0b212bcf-7e82-4c09-80c1-091aec5cd1f7" providerId="ADAL" clId="{E6139C3B-94C3-4A20-A0DF-B9C18B1E4056}" dt="2025-10-22T08:21:11.250" v="1104" actId="1076"/>
      <pc:docMkLst>
        <pc:docMk/>
      </pc:docMkLst>
      <pc:sldChg chg="modSp mod">
        <pc:chgData name="Bazzano, Valeria" userId="0b212bcf-7e82-4c09-80c1-091aec5cd1f7" providerId="ADAL" clId="{E6139C3B-94C3-4A20-A0DF-B9C18B1E4056}" dt="2025-10-22T07:31:11.051" v="1017" actId="6549"/>
        <pc:sldMkLst>
          <pc:docMk/>
          <pc:sldMk cId="0" sldId="256"/>
        </pc:sldMkLst>
        <pc:spChg chg="mod">
          <ac:chgData name="Bazzano, Valeria" userId="0b212bcf-7e82-4c09-80c1-091aec5cd1f7" providerId="ADAL" clId="{E6139C3B-94C3-4A20-A0DF-B9C18B1E4056}" dt="2025-10-22T07:31:05.680" v="1003" actId="6549"/>
          <ac:spMkLst>
            <pc:docMk/>
            <pc:sldMk cId="0" sldId="256"/>
            <ac:spMk id="2" creationId="{CA25431E-E4FF-E8E5-F70D-0383E78803C6}"/>
          </ac:spMkLst>
        </pc:spChg>
        <pc:spChg chg="mod">
          <ac:chgData name="Bazzano, Valeria" userId="0b212bcf-7e82-4c09-80c1-091aec5cd1f7" providerId="ADAL" clId="{E6139C3B-94C3-4A20-A0DF-B9C18B1E4056}" dt="2025-10-22T07:31:11.051" v="1017" actId="6549"/>
          <ac:spMkLst>
            <pc:docMk/>
            <pc:sldMk cId="0" sldId="256"/>
            <ac:spMk id="3" creationId="{A90D9BF8-49E3-4FBD-D9D1-DC6CC24F8D5C}"/>
          </ac:spMkLst>
        </pc:spChg>
      </pc:sldChg>
      <pc:sldChg chg="addSp modSp add del mod">
        <pc:chgData name="Bazzano, Valeria" userId="0b212bcf-7e82-4c09-80c1-091aec5cd1f7" providerId="ADAL" clId="{E6139C3B-94C3-4A20-A0DF-B9C18B1E4056}" dt="2025-10-22T08:21:05.517" v="1101" actId="47"/>
        <pc:sldMkLst>
          <pc:docMk/>
          <pc:sldMk cId="772908233" sldId="271"/>
        </pc:sldMkLst>
      </pc:sldChg>
      <pc:sldChg chg="del">
        <pc:chgData name="Bazzano, Valeria" userId="0b212bcf-7e82-4c09-80c1-091aec5cd1f7" providerId="ADAL" clId="{E6139C3B-94C3-4A20-A0DF-B9C18B1E4056}" dt="2025-10-21T06:02:03.127" v="36" actId="47"/>
        <pc:sldMkLst>
          <pc:docMk/>
          <pc:sldMk cId="2443627177" sldId="272"/>
        </pc:sldMkLst>
      </pc:sldChg>
      <pc:sldChg chg="addSp delSp modSp mod ord">
        <pc:chgData name="Bazzano, Valeria" userId="0b212bcf-7e82-4c09-80c1-091aec5cd1f7" providerId="ADAL" clId="{E6139C3B-94C3-4A20-A0DF-B9C18B1E4056}" dt="2025-10-22T07:33:04.467" v="1058" actId="6549"/>
        <pc:sldMkLst>
          <pc:docMk/>
          <pc:sldMk cId="3516426708" sldId="289"/>
        </pc:sldMkLst>
        <pc:spChg chg="mod">
          <ac:chgData name="Bazzano, Valeria" userId="0b212bcf-7e82-4c09-80c1-091aec5cd1f7" providerId="ADAL" clId="{E6139C3B-94C3-4A20-A0DF-B9C18B1E4056}" dt="2025-10-22T07:33:04.467" v="1058" actId="6549"/>
          <ac:spMkLst>
            <pc:docMk/>
            <pc:sldMk cId="3516426708" sldId="289"/>
            <ac:spMk id="6" creationId="{2BFD7C86-ACAD-6D2C-F1DD-5BBDD4B843B7}"/>
          </ac:spMkLst>
        </pc:spChg>
        <pc:grpChg chg="add mod">
          <ac:chgData name="Bazzano, Valeria" userId="0b212bcf-7e82-4c09-80c1-091aec5cd1f7" providerId="ADAL" clId="{E6139C3B-94C3-4A20-A0DF-B9C18B1E4056}" dt="2025-10-21T06:15:52.144" v="170" actId="1076"/>
          <ac:grpSpMkLst>
            <pc:docMk/>
            <pc:sldMk cId="3516426708" sldId="289"/>
            <ac:grpSpMk id="10" creationId="{F404A009-D926-EC9B-A709-8A30BF4D7BA7}"/>
          </ac:grpSpMkLst>
        </pc:grpChg>
        <pc:picChg chg="add mod">
          <ac:chgData name="Bazzano, Valeria" userId="0b212bcf-7e82-4c09-80c1-091aec5cd1f7" providerId="ADAL" clId="{E6139C3B-94C3-4A20-A0DF-B9C18B1E4056}" dt="2025-10-21T06:12:58.693" v="146" actId="164"/>
          <ac:picMkLst>
            <pc:docMk/>
            <pc:sldMk cId="3516426708" sldId="289"/>
            <ac:picMk id="7" creationId="{25664F24-915B-FFE1-2C47-F44CDC4847A4}"/>
          </ac:picMkLst>
        </pc:picChg>
        <pc:picChg chg="add mod">
          <ac:chgData name="Bazzano, Valeria" userId="0b212bcf-7e82-4c09-80c1-091aec5cd1f7" providerId="ADAL" clId="{E6139C3B-94C3-4A20-A0DF-B9C18B1E4056}" dt="2025-10-21T06:12:58.693" v="146" actId="164"/>
          <ac:picMkLst>
            <pc:docMk/>
            <pc:sldMk cId="3516426708" sldId="289"/>
            <ac:picMk id="9" creationId="{1A1B0F07-E864-363D-54A0-51B20604D6F8}"/>
          </ac:picMkLst>
        </pc:picChg>
        <pc:picChg chg="add mod">
          <ac:chgData name="Bazzano, Valeria" userId="0b212bcf-7e82-4c09-80c1-091aec5cd1f7" providerId="ADAL" clId="{E6139C3B-94C3-4A20-A0DF-B9C18B1E4056}" dt="2025-10-22T07:31:24.431" v="1019" actId="1076"/>
          <ac:picMkLst>
            <pc:docMk/>
            <pc:sldMk cId="3516426708" sldId="289"/>
            <ac:picMk id="11" creationId="{C6309CED-17EB-53A9-BF8E-C6AE7B1D7B6B}"/>
          </ac:picMkLst>
        </pc:picChg>
      </pc:sldChg>
      <pc:sldChg chg="addSp modSp mod">
        <pc:chgData name="Bazzano, Valeria" userId="0b212bcf-7e82-4c09-80c1-091aec5cd1f7" providerId="ADAL" clId="{E6139C3B-94C3-4A20-A0DF-B9C18B1E4056}" dt="2025-10-22T07:23:26.063" v="852" actId="20577"/>
        <pc:sldMkLst>
          <pc:docMk/>
          <pc:sldMk cId="1321109833" sldId="293"/>
        </pc:sldMkLst>
        <pc:spChg chg="add mod">
          <ac:chgData name="Bazzano, Valeria" userId="0b212bcf-7e82-4c09-80c1-091aec5cd1f7" providerId="ADAL" clId="{E6139C3B-94C3-4A20-A0DF-B9C18B1E4056}" dt="2025-10-22T07:23:26.063" v="852" actId="20577"/>
          <ac:spMkLst>
            <pc:docMk/>
            <pc:sldMk cId="1321109833" sldId="293"/>
            <ac:spMk id="6" creationId="{013612D8-3BF1-02E7-C295-75977C1E9CCA}"/>
          </ac:spMkLst>
        </pc:spChg>
        <pc:spChg chg="mod">
          <ac:chgData name="Bazzano, Valeria" userId="0b212bcf-7e82-4c09-80c1-091aec5cd1f7" providerId="ADAL" clId="{E6139C3B-94C3-4A20-A0DF-B9C18B1E4056}" dt="2025-10-21T06:07:18.425" v="82" actId="1076"/>
          <ac:spMkLst>
            <pc:docMk/>
            <pc:sldMk cId="1321109833" sldId="293"/>
            <ac:spMk id="15" creationId="{27D07278-A3FA-1DB7-B41B-BAA924353576}"/>
          </ac:spMkLst>
        </pc:spChg>
        <pc:picChg chg="mod">
          <ac:chgData name="Bazzano, Valeria" userId="0b212bcf-7e82-4c09-80c1-091aec5cd1f7" providerId="ADAL" clId="{E6139C3B-94C3-4A20-A0DF-B9C18B1E4056}" dt="2025-10-21T06:07:21.601" v="83" actId="1076"/>
          <ac:picMkLst>
            <pc:docMk/>
            <pc:sldMk cId="1321109833" sldId="293"/>
            <ac:picMk id="19" creationId="{305CEF2C-DBC3-989C-4161-3363C4260E97}"/>
          </ac:picMkLst>
        </pc:picChg>
      </pc:sldChg>
      <pc:sldChg chg="addSp modSp mod">
        <pc:chgData name="Bazzano, Valeria" userId="0b212bcf-7e82-4c09-80c1-091aec5cd1f7" providerId="ADAL" clId="{E6139C3B-94C3-4A20-A0DF-B9C18B1E4056}" dt="2025-10-21T13:51:24.668" v="646" actId="20577"/>
        <pc:sldMkLst>
          <pc:docMk/>
          <pc:sldMk cId="3778395762" sldId="294"/>
        </pc:sldMkLst>
        <pc:spChg chg="add mod">
          <ac:chgData name="Bazzano, Valeria" userId="0b212bcf-7e82-4c09-80c1-091aec5cd1f7" providerId="ADAL" clId="{E6139C3B-94C3-4A20-A0DF-B9C18B1E4056}" dt="2025-10-21T06:40:08.960" v="340"/>
          <ac:spMkLst>
            <pc:docMk/>
            <pc:sldMk cId="3778395762" sldId="294"/>
            <ac:spMk id="3" creationId="{B1B2DE90-C59E-7524-E515-1D47257E2C69}"/>
          </ac:spMkLst>
        </pc:spChg>
        <pc:spChg chg="mod">
          <ac:chgData name="Bazzano, Valeria" userId="0b212bcf-7e82-4c09-80c1-091aec5cd1f7" providerId="ADAL" clId="{E6139C3B-94C3-4A20-A0DF-B9C18B1E4056}" dt="2025-10-21T13:51:24.668" v="646" actId="20577"/>
          <ac:spMkLst>
            <pc:docMk/>
            <pc:sldMk cId="3778395762" sldId="294"/>
            <ac:spMk id="4" creationId="{CED54A3B-D654-1B15-C874-C60046CD785B}"/>
          </ac:spMkLst>
        </pc:spChg>
      </pc:sldChg>
      <pc:sldChg chg="addSp delSp modSp del mod">
        <pc:chgData name="Bazzano, Valeria" userId="0b212bcf-7e82-4c09-80c1-091aec5cd1f7" providerId="ADAL" clId="{E6139C3B-94C3-4A20-A0DF-B9C18B1E4056}" dt="2025-10-21T06:10:50.560" v="126" actId="47"/>
        <pc:sldMkLst>
          <pc:docMk/>
          <pc:sldMk cId="2260277831" sldId="2145706022"/>
        </pc:sldMkLst>
      </pc:sldChg>
      <pc:sldChg chg="modSp mod">
        <pc:chgData name="Bazzano, Valeria" userId="0b212bcf-7e82-4c09-80c1-091aec5cd1f7" providerId="ADAL" clId="{E6139C3B-94C3-4A20-A0DF-B9C18B1E4056}" dt="2025-10-22T07:32:48.841" v="1020" actId="113"/>
        <pc:sldMkLst>
          <pc:docMk/>
          <pc:sldMk cId="2529335333" sldId="2147474437"/>
        </pc:sldMkLst>
        <pc:spChg chg="mod">
          <ac:chgData name="Bazzano, Valeria" userId="0b212bcf-7e82-4c09-80c1-091aec5cd1f7" providerId="ADAL" clId="{E6139C3B-94C3-4A20-A0DF-B9C18B1E4056}" dt="2025-10-22T07:23:36.196" v="872" actId="1035"/>
          <ac:spMkLst>
            <pc:docMk/>
            <pc:sldMk cId="2529335333" sldId="2147474437"/>
            <ac:spMk id="77" creationId="{F56A782F-3631-D281-E199-85EAC7DEE732}"/>
          </ac:spMkLst>
        </pc:spChg>
        <pc:spChg chg="mod">
          <ac:chgData name="Bazzano, Valeria" userId="0b212bcf-7e82-4c09-80c1-091aec5cd1f7" providerId="ADAL" clId="{E6139C3B-94C3-4A20-A0DF-B9C18B1E4056}" dt="2025-10-22T07:23:36.196" v="872" actId="1035"/>
          <ac:spMkLst>
            <pc:docMk/>
            <pc:sldMk cId="2529335333" sldId="2147474437"/>
            <ac:spMk id="80" creationId="{5C369055-5929-18F9-C9A7-5D9845C9FC22}"/>
          </ac:spMkLst>
        </pc:spChg>
        <pc:spChg chg="mod">
          <ac:chgData name="Bazzano, Valeria" userId="0b212bcf-7e82-4c09-80c1-091aec5cd1f7" providerId="ADAL" clId="{E6139C3B-94C3-4A20-A0DF-B9C18B1E4056}" dt="2025-10-22T07:23:36.196" v="872" actId="1035"/>
          <ac:spMkLst>
            <pc:docMk/>
            <pc:sldMk cId="2529335333" sldId="2147474437"/>
            <ac:spMk id="226" creationId="{70FEBA4F-E08C-D053-690D-303DF8641D62}"/>
          </ac:spMkLst>
        </pc:spChg>
        <pc:spChg chg="mod">
          <ac:chgData name="Bazzano, Valeria" userId="0b212bcf-7e82-4c09-80c1-091aec5cd1f7" providerId="ADAL" clId="{E6139C3B-94C3-4A20-A0DF-B9C18B1E4056}" dt="2025-10-22T07:23:36.196" v="872" actId="1035"/>
          <ac:spMkLst>
            <pc:docMk/>
            <pc:sldMk cId="2529335333" sldId="2147474437"/>
            <ac:spMk id="230" creationId="{7B669CC8-DA8D-B00D-58A9-C011EE3957AE}"/>
          </ac:spMkLst>
        </pc:spChg>
        <pc:spChg chg="mod">
          <ac:chgData name="Bazzano, Valeria" userId="0b212bcf-7e82-4c09-80c1-091aec5cd1f7" providerId="ADAL" clId="{E6139C3B-94C3-4A20-A0DF-B9C18B1E4056}" dt="2025-10-22T07:23:36.196" v="872" actId="1035"/>
          <ac:spMkLst>
            <pc:docMk/>
            <pc:sldMk cId="2529335333" sldId="2147474437"/>
            <ac:spMk id="232" creationId="{52C935FA-FCD3-5C83-E180-271DC3922CCC}"/>
          </ac:spMkLst>
        </pc:spChg>
        <pc:spChg chg="mod">
          <ac:chgData name="Bazzano, Valeria" userId="0b212bcf-7e82-4c09-80c1-091aec5cd1f7" providerId="ADAL" clId="{E6139C3B-94C3-4A20-A0DF-B9C18B1E4056}" dt="2025-10-22T07:23:36.196" v="872" actId="1035"/>
          <ac:spMkLst>
            <pc:docMk/>
            <pc:sldMk cId="2529335333" sldId="2147474437"/>
            <ac:spMk id="233" creationId="{262928E8-BC16-F648-AF26-2E4C52EDD38E}"/>
          </ac:spMkLst>
        </pc:spChg>
        <pc:spChg chg="mod">
          <ac:chgData name="Bazzano, Valeria" userId="0b212bcf-7e82-4c09-80c1-091aec5cd1f7" providerId="ADAL" clId="{E6139C3B-94C3-4A20-A0DF-B9C18B1E4056}" dt="2025-10-22T07:23:36.196" v="872" actId="1035"/>
          <ac:spMkLst>
            <pc:docMk/>
            <pc:sldMk cId="2529335333" sldId="2147474437"/>
            <ac:spMk id="234" creationId="{FA9F4BC7-654E-27A6-C440-D41042F3E48F}"/>
          </ac:spMkLst>
        </pc:spChg>
        <pc:graphicFrameChg chg="mod">
          <ac:chgData name="Bazzano, Valeria" userId="0b212bcf-7e82-4c09-80c1-091aec5cd1f7" providerId="ADAL" clId="{E6139C3B-94C3-4A20-A0DF-B9C18B1E4056}" dt="2025-10-22T07:32:48.841" v="1020" actId="113"/>
          <ac:graphicFrameMkLst>
            <pc:docMk/>
            <pc:sldMk cId="2529335333" sldId="2147474437"/>
            <ac:graphicFrameMk id="242" creationId="{CE7F40F5-A736-A7FC-0A67-2679C7F12BB8}"/>
          </ac:graphicFrameMkLst>
        </pc:graphicFrameChg>
        <pc:picChg chg="mod">
          <ac:chgData name="Bazzano, Valeria" userId="0b212bcf-7e82-4c09-80c1-091aec5cd1f7" providerId="ADAL" clId="{E6139C3B-94C3-4A20-A0DF-B9C18B1E4056}" dt="2025-10-22T07:23:36.196" v="872" actId="1035"/>
          <ac:picMkLst>
            <pc:docMk/>
            <pc:sldMk cId="2529335333" sldId="2147474437"/>
            <ac:picMk id="9" creationId="{61ABC70D-2393-F77C-562B-27D11888BB22}"/>
          </ac:picMkLst>
        </pc:picChg>
        <pc:picChg chg="mod">
          <ac:chgData name="Bazzano, Valeria" userId="0b212bcf-7e82-4c09-80c1-091aec5cd1f7" providerId="ADAL" clId="{E6139C3B-94C3-4A20-A0DF-B9C18B1E4056}" dt="2025-10-22T07:23:36.196" v="872" actId="1035"/>
          <ac:picMkLst>
            <pc:docMk/>
            <pc:sldMk cId="2529335333" sldId="2147474437"/>
            <ac:picMk id="225" creationId="{69690896-A721-F5EE-76BD-C15B674AB753}"/>
          </ac:picMkLst>
        </pc:picChg>
        <pc:picChg chg="mod">
          <ac:chgData name="Bazzano, Valeria" userId="0b212bcf-7e82-4c09-80c1-091aec5cd1f7" providerId="ADAL" clId="{E6139C3B-94C3-4A20-A0DF-B9C18B1E4056}" dt="2025-10-22T07:23:36.196" v="872" actId="1035"/>
          <ac:picMkLst>
            <pc:docMk/>
            <pc:sldMk cId="2529335333" sldId="2147474437"/>
            <ac:picMk id="236" creationId="{265EBD9C-A787-87FA-69B9-ABF6AF43359A}"/>
          </ac:picMkLst>
        </pc:picChg>
        <pc:picChg chg="mod">
          <ac:chgData name="Bazzano, Valeria" userId="0b212bcf-7e82-4c09-80c1-091aec5cd1f7" providerId="ADAL" clId="{E6139C3B-94C3-4A20-A0DF-B9C18B1E4056}" dt="2025-10-22T07:23:36.196" v="872" actId="1035"/>
          <ac:picMkLst>
            <pc:docMk/>
            <pc:sldMk cId="2529335333" sldId="2147474437"/>
            <ac:picMk id="238" creationId="{FEBCC4AB-17BC-4748-BDB2-F8F88FFFB304}"/>
          </ac:picMkLst>
        </pc:picChg>
        <pc:picChg chg="mod">
          <ac:chgData name="Bazzano, Valeria" userId="0b212bcf-7e82-4c09-80c1-091aec5cd1f7" providerId="ADAL" clId="{E6139C3B-94C3-4A20-A0DF-B9C18B1E4056}" dt="2025-10-22T07:23:36.196" v="872" actId="1035"/>
          <ac:picMkLst>
            <pc:docMk/>
            <pc:sldMk cId="2529335333" sldId="2147474437"/>
            <ac:picMk id="239" creationId="{E03F4742-8CF2-9034-4DEB-718F129DF618}"/>
          </ac:picMkLst>
        </pc:picChg>
      </pc:sldChg>
      <pc:sldChg chg="addSp delSp modSp mod">
        <pc:chgData name="Bazzano, Valeria" userId="0b212bcf-7e82-4c09-80c1-091aec5cd1f7" providerId="ADAL" clId="{E6139C3B-94C3-4A20-A0DF-B9C18B1E4056}" dt="2025-10-21T06:40:09.949" v="341"/>
        <pc:sldMkLst>
          <pc:docMk/>
          <pc:sldMk cId="2425577334" sldId="2147474439"/>
        </pc:sldMkLst>
        <pc:spChg chg="add mod">
          <ac:chgData name="Bazzano, Valeria" userId="0b212bcf-7e82-4c09-80c1-091aec5cd1f7" providerId="ADAL" clId="{E6139C3B-94C3-4A20-A0DF-B9C18B1E4056}" dt="2025-10-21T06:38:33.508" v="333" actId="1076"/>
          <ac:spMkLst>
            <pc:docMk/>
            <pc:sldMk cId="2425577334" sldId="2147474439"/>
            <ac:spMk id="3" creationId="{4B5444C7-F8CD-3650-06CB-30C5FFCD49D1}"/>
          </ac:spMkLst>
        </pc:spChg>
        <pc:spChg chg="add mod">
          <ac:chgData name="Bazzano, Valeria" userId="0b212bcf-7e82-4c09-80c1-091aec5cd1f7" providerId="ADAL" clId="{E6139C3B-94C3-4A20-A0DF-B9C18B1E4056}" dt="2025-10-21T06:40:09.949" v="341"/>
          <ac:spMkLst>
            <pc:docMk/>
            <pc:sldMk cId="2425577334" sldId="2147474439"/>
            <ac:spMk id="6" creationId="{BCABC059-B951-B42B-4DFE-C9CB967B7127}"/>
          </ac:spMkLst>
        </pc:spChg>
        <pc:spChg chg="mod topLvl">
          <ac:chgData name="Bazzano, Valeria" userId="0b212bcf-7e82-4c09-80c1-091aec5cd1f7" providerId="ADAL" clId="{E6139C3B-94C3-4A20-A0DF-B9C18B1E4056}" dt="2025-10-21T06:37:41.519" v="297" actId="1076"/>
          <ac:spMkLst>
            <pc:docMk/>
            <pc:sldMk cId="2425577334" sldId="2147474439"/>
            <ac:spMk id="44" creationId="{45B8D61E-E09C-4478-8649-28BAA934BB11}"/>
          </ac:spMkLst>
        </pc:spChg>
        <pc:grpChg chg="add del mod">
          <ac:chgData name="Bazzano, Valeria" userId="0b212bcf-7e82-4c09-80c1-091aec5cd1f7" providerId="ADAL" clId="{E6139C3B-94C3-4A20-A0DF-B9C18B1E4056}" dt="2025-10-21T06:37:41.519" v="297" actId="1076"/>
          <ac:grpSpMkLst>
            <pc:docMk/>
            <pc:sldMk cId="2425577334" sldId="2147474439"/>
            <ac:grpSpMk id="42" creationId="{5E89D7FD-FC33-4D0C-B959-FCFD5507C788}"/>
          </ac:grpSpMkLst>
        </pc:grpChg>
        <pc:picChg chg="mod topLvl">
          <ac:chgData name="Bazzano, Valeria" userId="0b212bcf-7e82-4c09-80c1-091aec5cd1f7" providerId="ADAL" clId="{E6139C3B-94C3-4A20-A0DF-B9C18B1E4056}" dt="2025-10-21T06:37:41.519" v="297" actId="1076"/>
          <ac:picMkLst>
            <pc:docMk/>
            <pc:sldMk cId="2425577334" sldId="2147474439"/>
            <ac:picMk id="43" creationId="{59F409DC-4F72-4FA0-B6D8-D609B44B7632}"/>
          </ac:picMkLst>
        </pc:picChg>
      </pc:sldChg>
      <pc:sldChg chg="addSp modSp mod">
        <pc:chgData name="Bazzano, Valeria" userId="0b212bcf-7e82-4c09-80c1-091aec5cd1f7" providerId="ADAL" clId="{E6139C3B-94C3-4A20-A0DF-B9C18B1E4056}" dt="2025-10-22T07:30:14.842" v="959" actId="1035"/>
        <pc:sldMkLst>
          <pc:docMk/>
          <pc:sldMk cId="1532026877" sldId="2147474440"/>
        </pc:sldMkLst>
        <pc:spChg chg="mod">
          <ac:chgData name="Bazzano, Valeria" userId="0b212bcf-7e82-4c09-80c1-091aec5cd1f7" providerId="ADAL" clId="{E6139C3B-94C3-4A20-A0DF-B9C18B1E4056}" dt="2025-10-21T06:00:08.196" v="28" actId="207"/>
          <ac:spMkLst>
            <pc:docMk/>
            <pc:sldMk cId="1532026877" sldId="2147474440"/>
            <ac:spMk id="3" creationId="{02A6F961-AE33-0810-B6FA-7431F943B01A}"/>
          </ac:spMkLst>
        </pc:spChg>
        <pc:spChg chg="mod">
          <ac:chgData name="Bazzano, Valeria" userId="0b212bcf-7e82-4c09-80c1-091aec5cd1f7" providerId="ADAL" clId="{E6139C3B-94C3-4A20-A0DF-B9C18B1E4056}" dt="2025-10-21T06:00:08.196" v="28" actId="207"/>
          <ac:spMkLst>
            <pc:docMk/>
            <pc:sldMk cId="1532026877" sldId="2147474440"/>
            <ac:spMk id="6" creationId="{DDBB791B-0FD2-0C85-AA85-E4B38CFABED4}"/>
          </ac:spMkLst>
        </pc:spChg>
        <pc:spChg chg="mod">
          <ac:chgData name="Bazzano, Valeria" userId="0b212bcf-7e82-4c09-80c1-091aec5cd1f7" providerId="ADAL" clId="{E6139C3B-94C3-4A20-A0DF-B9C18B1E4056}" dt="2025-10-21T06:00:45.913" v="34" actId="207"/>
          <ac:spMkLst>
            <pc:docMk/>
            <pc:sldMk cId="1532026877" sldId="2147474440"/>
            <ac:spMk id="7" creationId="{8559D8CB-DA2E-F794-BA7F-1E59BD39D559}"/>
          </ac:spMkLst>
        </pc:spChg>
        <pc:spChg chg="add mod">
          <ac:chgData name="Bazzano, Valeria" userId="0b212bcf-7e82-4c09-80c1-091aec5cd1f7" providerId="ADAL" clId="{E6139C3B-94C3-4A20-A0DF-B9C18B1E4056}" dt="2025-10-21T06:40:10.767" v="342"/>
          <ac:spMkLst>
            <pc:docMk/>
            <pc:sldMk cId="1532026877" sldId="2147474440"/>
            <ac:spMk id="8" creationId="{BA334F1F-8381-5292-8A88-D33F459AF53F}"/>
          </ac:spMkLst>
        </pc:spChg>
        <pc:spChg chg="mod">
          <ac:chgData name="Bazzano, Valeria" userId="0b212bcf-7e82-4c09-80c1-091aec5cd1f7" providerId="ADAL" clId="{E6139C3B-94C3-4A20-A0DF-B9C18B1E4056}" dt="2025-10-21T05:59:08.528" v="21" actId="207"/>
          <ac:spMkLst>
            <pc:docMk/>
            <pc:sldMk cId="1532026877" sldId="2147474440"/>
            <ac:spMk id="9" creationId="{5FE2E513-848B-61B1-FC03-67314842C753}"/>
          </ac:spMkLst>
        </pc:spChg>
        <pc:spChg chg="mod">
          <ac:chgData name="Bazzano, Valeria" userId="0b212bcf-7e82-4c09-80c1-091aec5cd1f7" providerId="ADAL" clId="{E6139C3B-94C3-4A20-A0DF-B9C18B1E4056}" dt="2025-10-21T05:59:08.528" v="21" actId="207"/>
          <ac:spMkLst>
            <pc:docMk/>
            <pc:sldMk cId="1532026877" sldId="2147474440"/>
            <ac:spMk id="10" creationId="{E0850D17-7C79-8D52-A46C-7CF208617958}"/>
          </ac:spMkLst>
        </pc:spChg>
        <pc:spChg chg="mod">
          <ac:chgData name="Bazzano, Valeria" userId="0b212bcf-7e82-4c09-80c1-091aec5cd1f7" providerId="ADAL" clId="{E6139C3B-94C3-4A20-A0DF-B9C18B1E4056}" dt="2025-10-21T05:59:08.528" v="21" actId="207"/>
          <ac:spMkLst>
            <pc:docMk/>
            <pc:sldMk cId="1532026877" sldId="2147474440"/>
            <ac:spMk id="11" creationId="{52C7C99A-200E-B49C-A6BF-03C715AD8A50}"/>
          </ac:spMkLst>
        </pc:spChg>
        <pc:spChg chg="mod">
          <ac:chgData name="Bazzano, Valeria" userId="0b212bcf-7e82-4c09-80c1-091aec5cd1f7" providerId="ADAL" clId="{E6139C3B-94C3-4A20-A0DF-B9C18B1E4056}" dt="2025-10-22T07:30:14.842" v="959" actId="1035"/>
          <ac:spMkLst>
            <pc:docMk/>
            <pc:sldMk cId="1532026877" sldId="2147474440"/>
            <ac:spMk id="12" creationId="{0B1D551E-2F88-4106-ED5F-424D47CFEE13}"/>
          </ac:spMkLst>
        </pc:spChg>
        <pc:spChg chg="mod">
          <ac:chgData name="Bazzano, Valeria" userId="0b212bcf-7e82-4c09-80c1-091aec5cd1f7" providerId="ADAL" clId="{E6139C3B-94C3-4A20-A0DF-B9C18B1E4056}" dt="2025-10-22T07:30:14.842" v="959" actId="1035"/>
          <ac:spMkLst>
            <pc:docMk/>
            <pc:sldMk cId="1532026877" sldId="2147474440"/>
            <ac:spMk id="13" creationId="{2427C84A-62AB-AC27-CB3C-5062A7954141}"/>
          </ac:spMkLst>
        </pc:spChg>
        <pc:spChg chg="mod">
          <ac:chgData name="Bazzano, Valeria" userId="0b212bcf-7e82-4c09-80c1-091aec5cd1f7" providerId="ADAL" clId="{E6139C3B-94C3-4A20-A0DF-B9C18B1E4056}" dt="2025-10-22T07:30:14.842" v="959" actId="1035"/>
          <ac:spMkLst>
            <pc:docMk/>
            <pc:sldMk cId="1532026877" sldId="2147474440"/>
            <ac:spMk id="14" creationId="{B848C5A1-81B4-2432-F368-6049204FEDD6}"/>
          </ac:spMkLst>
        </pc:spChg>
        <pc:spChg chg="mod">
          <ac:chgData name="Bazzano, Valeria" userId="0b212bcf-7e82-4c09-80c1-091aec5cd1f7" providerId="ADAL" clId="{E6139C3B-94C3-4A20-A0DF-B9C18B1E4056}" dt="2025-10-22T07:30:14.842" v="959" actId="1035"/>
          <ac:spMkLst>
            <pc:docMk/>
            <pc:sldMk cId="1532026877" sldId="2147474440"/>
            <ac:spMk id="15" creationId="{D797C9B7-B251-9970-231E-5DA88C787E5D}"/>
          </ac:spMkLst>
        </pc:spChg>
        <pc:spChg chg="mod">
          <ac:chgData name="Bazzano, Valeria" userId="0b212bcf-7e82-4c09-80c1-091aec5cd1f7" providerId="ADAL" clId="{E6139C3B-94C3-4A20-A0DF-B9C18B1E4056}" dt="2025-10-22T07:30:14.842" v="959" actId="1035"/>
          <ac:spMkLst>
            <pc:docMk/>
            <pc:sldMk cId="1532026877" sldId="2147474440"/>
            <ac:spMk id="16" creationId="{DFA47AC9-BAEA-39C2-BE82-CBCE85260486}"/>
          </ac:spMkLst>
        </pc:spChg>
        <pc:spChg chg="mod">
          <ac:chgData name="Bazzano, Valeria" userId="0b212bcf-7e82-4c09-80c1-091aec5cd1f7" providerId="ADAL" clId="{E6139C3B-94C3-4A20-A0DF-B9C18B1E4056}" dt="2025-10-22T07:30:14.842" v="959" actId="1035"/>
          <ac:spMkLst>
            <pc:docMk/>
            <pc:sldMk cId="1532026877" sldId="2147474440"/>
            <ac:spMk id="17" creationId="{87D3A795-AF39-69FA-D368-E62746443E90}"/>
          </ac:spMkLst>
        </pc:spChg>
        <pc:spChg chg="mod">
          <ac:chgData name="Bazzano, Valeria" userId="0b212bcf-7e82-4c09-80c1-091aec5cd1f7" providerId="ADAL" clId="{E6139C3B-94C3-4A20-A0DF-B9C18B1E4056}" dt="2025-10-22T07:30:14.842" v="959" actId="1035"/>
          <ac:spMkLst>
            <pc:docMk/>
            <pc:sldMk cId="1532026877" sldId="2147474440"/>
            <ac:spMk id="23" creationId="{47BF70FB-5DD8-1EB2-CE9F-10EE2A38635B}"/>
          </ac:spMkLst>
        </pc:spChg>
        <pc:spChg chg="mod">
          <ac:chgData name="Bazzano, Valeria" userId="0b212bcf-7e82-4c09-80c1-091aec5cd1f7" providerId="ADAL" clId="{E6139C3B-94C3-4A20-A0DF-B9C18B1E4056}" dt="2025-10-21T06:00:45.913" v="34" actId="207"/>
          <ac:spMkLst>
            <pc:docMk/>
            <pc:sldMk cId="1532026877" sldId="2147474440"/>
            <ac:spMk id="40" creationId="{1947517F-2CA5-4C43-9E35-22348B260BBE}"/>
          </ac:spMkLst>
        </pc:spChg>
        <pc:spChg chg="mod">
          <ac:chgData name="Bazzano, Valeria" userId="0b212bcf-7e82-4c09-80c1-091aec5cd1f7" providerId="ADAL" clId="{E6139C3B-94C3-4A20-A0DF-B9C18B1E4056}" dt="2025-10-22T07:30:14.842" v="959" actId="1035"/>
          <ac:spMkLst>
            <pc:docMk/>
            <pc:sldMk cId="1532026877" sldId="2147474440"/>
            <ac:spMk id="41" creationId="{FF4C5BD8-8A88-4383-A6B1-05702E4DDC4B}"/>
          </ac:spMkLst>
        </pc:spChg>
        <pc:spChg chg="mod">
          <ac:chgData name="Bazzano, Valeria" userId="0b212bcf-7e82-4c09-80c1-091aec5cd1f7" providerId="ADAL" clId="{E6139C3B-94C3-4A20-A0DF-B9C18B1E4056}" dt="2025-10-22T07:30:14.842" v="959" actId="1035"/>
          <ac:spMkLst>
            <pc:docMk/>
            <pc:sldMk cId="1532026877" sldId="2147474440"/>
            <ac:spMk id="45" creationId="{327558CC-8686-4A65-8CF0-9DFF29DABA6B}"/>
          </ac:spMkLst>
        </pc:spChg>
        <pc:spChg chg="mod">
          <ac:chgData name="Bazzano, Valeria" userId="0b212bcf-7e82-4c09-80c1-091aec5cd1f7" providerId="ADAL" clId="{E6139C3B-94C3-4A20-A0DF-B9C18B1E4056}" dt="2025-10-22T07:30:14.842" v="959" actId="1035"/>
          <ac:spMkLst>
            <pc:docMk/>
            <pc:sldMk cId="1532026877" sldId="2147474440"/>
            <ac:spMk id="47" creationId="{7F9CA6B0-C9CF-4484-A36D-5F16090BCB96}"/>
          </ac:spMkLst>
        </pc:spChg>
        <pc:spChg chg="mod">
          <ac:chgData name="Bazzano, Valeria" userId="0b212bcf-7e82-4c09-80c1-091aec5cd1f7" providerId="ADAL" clId="{E6139C3B-94C3-4A20-A0DF-B9C18B1E4056}" dt="2025-10-22T07:30:14.842" v="959" actId="1035"/>
          <ac:spMkLst>
            <pc:docMk/>
            <pc:sldMk cId="1532026877" sldId="2147474440"/>
            <ac:spMk id="48" creationId="{194F2629-724A-48F6-B7BA-CE039859C574}"/>
          </ac:spMkLst>
        </pc:spChg>
        <pc:spChg chg="mod">
          <ac:chgData name="Bazzano, Valeria" userId="0b212bcf-7e82-4c09-80c1-091aec5cd1f7" providerId="ADAL" clId="{E6139C3B-94C3-4A20-A0DF-B9C18B1E4056}" dt="2025-10-21T06:00:08.196" v="28" actId="207"/>
          <ac:spMkLst>
            <pc:docMk/>
            <pc:sldMk cId="1532026877" sldId="2147474440"/>
            <ac:spMk id="49" creationId="{BAB24131-70EC-416B-A233-4784F532B7F7}"/>
          </ac:spMkLst>
        </pc:spChg>
        <pc:spChg chg="mod">
          <ac:chgData name="Bazzano, Valeria" userId="0b212bcf-7e82-4c09-80c1-091aec5cd1f7" providerId="ADAL" clId="{E6139C3B-94C3-4A20-A0DF-B9C18B1E4056}" dt="2025-10-22T07:30:14.842" v="959" actId="1035"/>
          <ac:spMkLst>
            <pc:docMk/>
            <pc:sldMk cId="1532026877" sldId="2147474440"/>
            <ac:spMk id="50" creationId="{5B736CAD-C7EC-4E08-941C-54E895DECD0E}"/>
          </ac:spMkLst>
        </pc:spChg>
        <pc:spChg chg="mod">
          <ac:chgData name="Bazzano, Valeria" userId="0b212bcf-7e82-4c09-80c1-091aec5cd1f7" providerId="ADAL" clId="{E6139C3B-94C3-4A20-A0DF-B9C18B1E4056}" dt="2025-10-22T07:30:14.842" v="959" actId="1035"/>
          <ac:spMkLst>
            <pc:docMk/>
            <pc:sldMk cId="1532026877" sldId="2147474440"/>
            <ac:spMk id="52" creationId="{D3C1BD6D-8DE1-4149-A1F7-FF5E1AB4B100}"/>
          </ac:spMkLst>
        </pc:spChg>
        <pc:spChg chg="mod">
          <ac:chgData name="Bazzano, Valeria" userId="0b212bcf-7e82-4c09-80c1-091aec5cd1f7" providerId="ADAL" clId="{E6139C3B-94C3-4A20-A0DF-B9C18B1E4056}" dt="2025-10-22T07:30:14.842" v="959" actId="1035"/>
          <ac:spMkLst>
            <pc:docMk/>
            <pc:sldMk cId="1532026877" sldId="2147474440"/>
            <ac:spMk id="53" creationId="{F6469BE4-33C2-4159-B5D4-89B88547D1F6}"/>
          </ac:spMkLst>
        </pc:spChg>
        <pc:spChg chg="mod">
          <ac:chgData name="Bazzano, Valeria" userId="0b212bcf-7e82-4c09-80c1-091aec5cd1f7" providerId="ADAL" clId="{E6139C3B-94C3-4A20-A0DF-B9C18B1E4056}" dt="2025-10-21T06:00:08.196" v="28" actId="207"/>
          <ac:spMkLst>
            <pc:docMk/>
            <pc:sldMk cId="1532026877" sldId="2147474440"/>
            <ac:spMk id="54" creationId="{27D23B69-2ECC-46A1-8F86-CDF377664E41}"/>
          </ac:spMkLst>
        </pc:spChg>
        <pc:spChg chg="mod">
          <ac:chgData name="Bazzano, Valeria" userId="0b212bcf-7e82-4c09-80c1-091aec5cd1f7" providerId="ADAL" clId="{E6139C3B-94C3-4A20-A0DF-B9C18B1E4056}" dt="2025-10-21T05:59:08.528" v="21" actId="207"/>
          <ac:spMkLst>
            <pc:docMk/>
            <pc:sldMk cId="1532026877" sldId="2147474440"/>
            <ac:spMk id="55" creationId="{72685A68-14A8-4A43-B465-42891EC1350F}"/>
          </ac:spMkLst>
        </pc:spChg>
        <pc:spChg chg="mod">
          <ac:chgData name="Bazzano, Valeria" userId="0b212bcf-7e82-4c09-80c1-091aec5cd1f7" providerId="ADAL" clId="{E6139C3B-94C3-4A20-A0DF-B9C18B1E4056}" dt="2025-10-21T05:59:08.528" v="21" actId="207"/>
          <ac:spMkLst>
            <pc:docMk/>
            <pc:sldMk cId="1532026877" sldId="2147474440"/>
            <ac:spMk id="56" creationId="{343729F2-F68C-46E5-A0A2-686C2BC1114E}"/>
          </ac:spMkLst>
        </pc:spChg>
        <pc:spChg chg="mod">
          <ac:chgData name="Bazzano, Valeria" userId="0b212bcf-7e82-4c09-80c1-091aec5cd1f7" providerId="ADAL" clId="{E6139C3B-94C3-4A20-A0DF-B9C18B1E4056}" dt="2025-10-22T07:30:14.842" v="959" actId="1035"/>
          <ac:spMkLst>
            <pc:docMk/>
            <pc:sldMk cId="1532026877" sldId="2147474440"/>
            <ac:spMk id="57" creationId="{F0CCB7C3-76AD-40B3-BD7C-36B820EF9507}"/>
          </ac:spMkLst>
        </pc:spChg>
        <pc:spChg chg="mod">
          <ac:chgData name="Bazzano, Valeria" userId="0b212bcf-7e82-4c09-80c1-091aec5cd1f7" providerId="ADAL" clId="{E6139C3B-94C3-4A20-A0DF-B9C18B1E4056}" dt="2025-10-22T07:30:14.842" v="959" actId="1035"/>
          <ac:spMkLst>
            <pc:docMk/>
            <pc:sldMk cId="1532026877" sldId="2147474440"/>
            <ac:spMk id="58" creationId="{1234D0A8-25A3-4D5A-ACAD-C4C45C7642A7}"/>
          </ac:spMkLst>
        </pc:spChg>
        <pc:spChg chg="mod">
          <ac:chgData name="Bazzano, Valeria" userId="0b212bcf-7e82-4c09-80c1-091aec5cd1f7" providerId="ADAL" clId="{E6139C3B-94C3-4A20-A0DF-B9C18B1E4056}" dt="2025-10-22T07:30:14.842" v="959" actId="1035"/>
          <ac:spMkLst>
            <pc:docMk/>
            <pc:sldMk cId="1532026877" sldId="2147474440"/>
            <ac:spMk id="59" creationId="{13110F68-1BFC-46D8-A588-1D0856BDDD42}"/>
          </ac:spMkLst>
        </pc:spChg>
        <pc:spChg chg="mod">
          <ac:chgData name="Bazzano, Valeria" userId="0b212bcf-7e82-4c09-80c1-091aec5cd1f7" providerId="ADAL" clId="{E6139C3B-94C3-4A20-A0DF-B9C18B1E4056}" dt="2025-10-22T07:30:14.842" v="959" actId="1035"/>
          <ac:spMkLst>
            <pc:docMk/>
            <pc:sldMk cId="1532026877" sldId="2147474440"/>
            <ac:spMk id="60" creationId="{CA3F9ECA-B4AD-439B-8262-C71D0C022352}"/>
          </ac:spMkLst>
        </pc:spChg>
        <pc:spChg chg="mod">
          <ac:chgData name="Bazzano, Valeria" userId="0b212bcf-7e82-4c09-80c1-091aec5cd1f7" providerId="ADAL" clId="{E6139C3B-94C3-4A20-A0DF-B9C18B1E4056}" dt="2025-10-21T06:00:08.196" v="28" actId="207"/>
          <ac:spMkLst>
            <pc:docMk/>
            <pc:sldMk cId="1532026877" sldId="2147474440"/>
            <ac:spMk id="61" creationId="{7DEF440D-EB4C-482E-B26E-DE5C861C5B16}"/>
          </ac:spMkLst>
        </pc:spChg>
        <pc:spChg chg="mod">
          <ac:chgData name="Bazzano, Valeria" userId="0b212bcf-7e82-4c09-80c1-091aec5cd1f7" providerId="ADAL" clId="{E6139C3B-94C3-4A20-A0DF-B9C18B1E4056}" dt="2025-10-22T07:30:14.842" v="959" actId="1035"/>
          <ac:spMkLst>
            <pc:docMk/>
            <pc:sldMk cId="1532026877" sldId="2147474440"/>
            <ac:spMk id="62" creationId="{263C0550-EEC8-4624-AF1F-D00873EFD4EF}"/>
          </ac:spMkLst>
        </pc:spChg>
        <pc:spChg chg="mod">
          <ac:chgData name="Bazzano, Valeria" userId="0b212bcf-7e82-4c09-80c1-091aec5cd1f7" providerId="ADAL" clId="{E6139C3B-94C3-4A20-A0DF-B9C18B1E4056}" dt="2025-10-22T07:30:14.842" v="959" actId="1035"/>
          <ac:spMkLst>
            <pc:docMk/>
            <pc:sldMk cId="1532026877" sldId="2147474440"/>
            <ac:spMk id="64" creationId="{60761CDD-9DB3-415C-83BD-6242D25631C6}"/>
          </ac:spMkLst>
        </pc:spChg>
        <pc:spChg chg="mod">
          <ac:chgData name="Bazzano, Valeria" userId="0b212bcf-7e82-4c09-80c1-091aec5cd1f7" providerId="ADAL" clId="{E6139C3B-94C3-4A20-A0DF-B9C18B1E4056}" dt="2025-10-21T06:00:08.196" v="28" actId="207"/>
          <ac:spMkLst>
            <pc:docMk/>
            <pc:sldMk cId="1532026877" sldId="2147474440"/>
            <ac:spMk id="66" creationId="{68E122DF-1D22-4E65-BB2B-99880FF8342E}"/>
          </ac:spMkLst>
        </pc:spChg>
      </pc:sldChg>
      <pc:sldChg chg="addSp modSp del">
        <pc:chgData name="Bazzano, Valeria" userId="0b212bcf-7e82-4c09-80c1-091aec5cd1f7" providerId="ADAL" clId="{E6139C3B-94C3-4A20-A0DF-B9C18B1E4056}" dt="2025-10-22T07:18:39.265" v="838" actId="47"/>
        <pc:sldMkLst>
          <pc:docMk/>
          <pc:sldMk cId="695723317" sldId="2147474441"/>
        </pc:sldMkLst>
      </pc:sldChg>
      <pc:sldChg chg="addSp delSp modSp add del mod">
        <pc:chgData name="Bazzano, Valeria" userId="0b212bcf-7e82-4c09-80c1-091aec5cd1f7" providerId="ADAL" clId="{E6139C3B-94C3-4A20-A0DF-B9C18B1E4056}" dt="2025-10-22T08:21:11.250" v="1104" actId="1076"/>
        <pc:sldMkLst>
          <pc:docMk/>
          <pc:sldMk cId="4077363466" sldId="2147474442"/>
        </pc:sldMkLst>
        <pc:spChg chg="add mod">
          <ac:chgData name="Bazzano, Valeria" userId="0b212bcf-7e82-4c09-80c1-091aec5cd1f7" providerId="ADAL" clId="{E6139C3B-94C3-4A20-A0DF-B9C18B1E4056}" dt="2025-10-21T06:40:07.066" v="338"/>
          <ac:spMkLst>
            <pc:docMk/>
            <pc:sldMk cId="4077363466" sldId="2147474442"/>
            <ac:spMk id="3" creationId="{FBA933DB-4A95-57B7-78F0-B7FE20F0FE34}"/>
          </ac:spMkLst>
        </pc:spChg>
        <pc:picChg chg="add mod">
          <ac:chgData name="Bazzano, Valeria" userId="0b212bcf-7e82-4c09-80c1-091aec5cd1f7" providerId="ADAL" clId="{E6139C3B-94C3-4A20-A0DF-B9C18B1E4056}" dt="2025-10-22T08:21:11.250" v="1104" actId="1076"/>
          <ac:picMkLst>
            <pc:docMk/>
            <pc:sldMk cId="4077363466" sldId="2147474442"/>
            <ac:picMk id="13" creationId="{909688C2-695D-150C-B752-1477CB802EE0}"/>
          </ac:picMkLst>
        </pc:picChg>
      </pc:sldChg>
      <pc:sldChg chg="addSp delSp modSp del mod">
        <pc:chgData name="Bazzano, Valeria" userId="0b212bcf-7e82-4c09-80c1-091aec5cd1f7" providerId="ADAL" clId="{E6139C3B-94C3-4A20-A0DF-B9C18B1E4056}" dt="2025-10-21T12:48:47.613" v="523" actId="47"/>
        <pc:sldMkLst>
          <pc:docMk/>
          <pc:sldMk cId="570400299" sldId="2147474443"/>
        </pc:sldMkLst>
      </pc:sldChg>
      <pc:sldChg chg="addSp delSp modSp mod">
        <pc:chgData name="Bazzano, Valeria" userId="0b212bcf-7e82-4c09-80c1-091aec5cd1f7" providerId="ADAL" clId="{E6139C3B-94C3-4A20-A0DF-B9C18B1E4056}" dt="2025-10-22T07:29:53.553" v="936" actId="1076"/>
        <pc:sldMkLst>
          <pc:docMk/>
          <pc:sldMk cId="723430621" sldId="2147474444"/>
        </pc:sldMkLst>
        <pc:spChg chg="add mod">
          <ac:chgData name="Bazzano, Valeria" userId="0b212bcf-7e82-4c09-80c1-091aec5cd1f7" providerId="ADAL" clId="{E6139C3B-94C3-4A20-A0DF-B9C18B1E4056}" dt="2025-10-21T06:40:05.360" v="336"/>
          <ac:spMkLst>
            <pc:docMk/>
            <pc:sldMk cId="723430621" sldId="2147474444"/>
            <ac:spMk id="3" creationId="{82DBA654-1EAA-2E66-C518-B313BEA3A81B}"/>
          </ac:spMkLst>
        </pc:spChg>
        <pc:spChg chg="mod">
          <ac:chgData name="Bazzano, Valeria" userId="0b212bcf-7e82-4c09-80c1-091aec5cd1f7" providerId="ADAL" clId="{E6139C3B-94C3-4A20-A0DF-B9C18B1E4056}" dt="2025-10-21T12:47:29.778" v="489" actId="20577"/>
          <ac:spMkLst>
            <pc:docMk/>
            <pc:sldMk cId="723430621" sldId="2147474444"/>
            <ac:spMk id="4" creationId="{CED54A3B-D654-1B15-C874-C60046CD785B}"/>
          </ac:spMkLst>
        </pc:spChg>
        <pc:spChg chg="add mod">
          <ac:chgData name="Bazzano, Valeria" userId="0b212bcf-7e82-4c09-80c1-091aec5cd1f7" providerId="ADAL" clId="{E6139C3B-94C3-4A20-A0DF-B9C18B1E4056}" dt="2025-10-22T07:29:35.792" v="934" actId="1076"/>
          <ac:spMkLst>
            <pc:docMk/>
            <pc:sldMk cId="723430621" sldId="2147474444"/>
            <ac:spMk id="6" creationId="{4B35FF83-7AF3-834D-FF95-DF0998C5875E}"/>
          </ac:spMkLst>
        </pc:spChg>
        <pc:grpChg chg="mod">
          <ac:chgData name="Bazzano, Valeria" userId="0b212bcf-7e82-4c09-80c1-091aec5cd1f7" providerId="ADAL" clId="{E6139C3B-94C3-4A20-A0DF-B9C18B1E4056}" dt="2025-10-22T07:27:28.116" v="916" actId="1076"/>
          <ac:grpSpMkLst>
            <pc:docMk/>
            <pc:sldMk cId="723430621" sldId="2147474444"/>
            <ac:grpSpMk id="32" creationId="{2D511E7B-1159-5545-CCC4-3F282AD7B806}"/>
          </ac:grpSpMkLst>
        </pc:grpChg>
        <pc:grpChg chg="mod">
          <ac:chgData name="Bazzano, Valeria" userId="0b212bcf-7e82-4c09-80c1-091aec5cd1f7" providerId="ADAL" clId="{E6139C3B-94C3-4A20-A0DF-B9C18B1E4056}" dt="2025-10-21T12:48:22.990" v="517" actId="1076"/>
          <ac:grpSpMkLst>
            <pc:docMk/>
            <pc:sldMk cId="723430621" sldId="2147474444"/>
            <ac:grpSpMk id="35" creationId="{C5C02A77-92F6-035E-5A30-662956FEF4FA}"/>
          </ac:grpSpMkLst>
        </pc:grpChg>
        <pc:graphicFrameChg chg="mod">
          <ac:chgData name="Bazzano, Valeria" userId="0b212bcf-7e82-4c09-80c1-091aec5cd1f7" providerId="ADAL" clId="{E6139C3B-94C3-4A20-A0DF-B9C18B1E4056}" dt="2025-10-22T07:29:53.553" v="936" actId="1076"/>
          <ac:graphicFrameMkLst>
            <pc:docMk/>
            <pc:sldMk cId="723430621" sldId="2147474444"/>
            <ac:graphicFrameMk id="10" creationId="{4D4A8056-0BE5-8A0E-FF8B-48583C64DC34}"/>
          </ac:graphicFrameMkLst>
        </pc:graphicFrameChg>
        <pc:picChg chg="mod">
          <ac:chgData name="Bazzano, Valeria" userId="0b212bcf-7e82-4c09-80c1-091aec5cd1f7" providerId="ADAL" clId="{E6139C3B-94C3-4A20-A0DF-B9C18B1E4056}" dt="2025-10-22T07:27:35.987" v="920" actId="1076"/>
          <ac:picMkLst>
            <pc:docMk/>
            <pc:sldMk cId="723430621" sldId="2147474444"/>
            <ac:picMk id="18" creationId="{83A59BFD-8C8F-38DC-830B-5A4940ECCFCD}"/>
          </ac:picMkLst>
        </pc:picChg>
        <pc:picChg chg="mod">
          <ac:chgData name="Bazzano, Valeria" userId="0b212bcf-7e82-4c09-80c1-091aec5cd1f7" providerId="ADAL" clId="{E6139C3B-94C3-4A20-A0DF-B9C18B1E4056}" dt="2025-10-22T07:27:34.426" v="919" actId="1076"/>
          <ac:picMkLst>
            <pc:docMk/>
            <pc:sldMk cId="723430621" sldId="2147474444"/>
            <ac:picMk id="29" creationId="{2C136B8A-7106-CDA3-BF24-6CF09AFFE231}"/>
          </ac:picMkLst>
        </pc:picChg>
        <pc:picChg chg="mod">
          <ac:chgData name="Bazzano, Valeria" userId="0b212bcf-7e82-4c09-80c1-091aec5cd1f7" providerId="ADAL" clId="{E6139C3B-94C3-4A20-A0DF-B9C18B1E4056}" dt="2025-10-22T07:27:30.084" v="917" actId="1076"/>
          <ac:picMkLst>
            <pc:docMk/>
            <pc:sldMk cId="723430621" sldId="2147474444"/>
            <ac:picMk id="31" creationId="{217A2963-B932-7B8A-61BD-57635A1329D6}"/>
          </ac:picMkLst>
        </pc:picChg>
        <pc:picChg chg="mod">
          <ac:chgData name="Bazzano, Valeria" userId="0b212bcf-7e82-4c09-80c1-091aec5cd1f7" providerId="ADAL" clId="{E6139C3B-94C3-4A20-A0DF-B9C18B1E4056}" dt="2025-10-22T07:27:32.932" v="918" actId="1076"/>
          <ac:picMkLst>
            <pc:docMk/>
            <pc:sldMk cId="723430621" sldId="2147474444"/>
            <ac:picMk id="38" creationId="{3060BBE3-F59D-7182-3258-0F668A00D476}"/>
          </ac:picMkLst>
        </pc:picChg>
        <pc:picChg chg="mod">
          <ac:chgData name="Bazzano, Valeria" userId="0b212bcf-7e82-4c09-80c1-091aec5cd1f7" providerId="ADAL" clId="{E6139C3B-94C3-4A20-A0DF-B9C18B1E4056}" dt="2025-10-22T07:27:38.398" v="921" actId="1076"/>
          <ac:picMkLst>
            <pc:docMk/>
            <pc:sldMk cId="723430621" sldId="2147474444"/>
            <ac:picMk id="41" creationId="{B042CA93-816D-4F3A-9888-B085769A27B8}"/>
          </ac:picMkLst>
        </pc:picChg>
        <pc:picChg chg="mod">
          <ac:chgData name="Bazzano, Valeria" userId="0b212bcf-7e82-4c09-80c1-091aec5cd1f7" providerId="ADAL" clId="{E6139C3B-94C3-4A20-A0DF-B9C18B1E4056}" dt="2025-10-22T07:27:42.837" v="922" actId="1076"/>
          <ac:picMkLst>
            <pc:docMk/>
            <pc:sldMk cId="723430621" sldId="2147474444"/>
            <ac:picMk id="54" creationId="{8B1299B1-C589-4E73-8423-69AD5BC3701A}"/>
          </ac:picMkLst>
        </pc:picChg>
      </pc:sldChg>
      <pc:sldChg chg="addSp delSp modSp mod">
        <pc:chgData name="Bazzano, Valeria" userId="0b212bcf-7e82-4c09-80c1-091aec5cd1f7" providerId="ADAL" clId="{E6139C3B-94C3-4A20-A0DF-B9C18B1E4056}" dt="2025-10-22T07:34:28.719" v="1069" actId="1076"/>
        <pc:sldMkLst>
          <pc:docMk/>
          <pc:sldMk cId="2678444756" sldId="2147474445"/>
        </pc:sldMkLst>
        <pc:spChg chg="add mod">
          <ac:chgData name="Bazzano, Valeria" userId="0b212bcf-7e82-4c09-80c1-091aec5cd1f7" providerId="ADAL" clId="{E6139C3B-94C3-4A20-A0DF-B9C18B1E4056}" dt="2025-10-21T06:40:03.072" v="334"/>
          <ac:spMkLst>
            <pc:docMk/>
            <pc:sldMk cId="2678444756" sldId="2147474445"/>
            <ac:spMk id="3" creationId="{00909E7F-D7FA-4DE7-2375-F022CADB04DB}"/>
          </ac:spMkLst>
        </pc:spChg>
        <pc:spChg chg="mod">
          <ac:chgData name="Bazzano, Valeria" userId="0b212bcf-7e82-4c09-80c1-091aec5cd1f7" providerId="ADAL" clId="{E6139C3B-94C3-4A20-A0DF-B9C18B1E4056}" dt="2025-10-21T06:34:14.982" v="235" actId="6549"/>
          <ac:spMkLst>
            <pc:docMk/>
            <pc:sldMk cId="2678444756" sldId="2147474445"/>
            <ac:spMk id="4" creationId="{CED54A3B-D654-1B15-C874-C60046CD785B}"/>
          </ac:spMkLst>
        </pc:spChg>
        <pc:spChg chg="mod">
          <ac:chgData name="Bazzano, Valeria" userId="0b212bcf-7e82-4c09-80c1-091aec5cd1f7" providerId="ADAL" clId="{E6139C3B-94C3-4A20-A0DF-B9C18B1E4056}" dt="2025-10-21T14:36:57.422" v="728" actId="1076"/>
          <ac:spMkLst>
            <pc:docMk/>
            <pc:sldMk cId="2678444756" sldId="2147474445"/>
            <ac:spMk id="11" creationId="{97362348-0995-2DDD-350A-A57B668C935E}"/>
          </ac:spMkLst>
        </pc:spChg>
        <pc:spChg chg="mod">
          <ac:chgData name="Bazzano, Valeria" userId="0b212bcf-7e82-4c09-80c1-091aec5cd1f7" providerId="ADAL" clId="{E6139C3B-94C3-4A20-A0DF-B9C18B1E4056}" dt="2025-10-22T07:25:47.866" v="896" actId="1076"/>
          <ac:spMkLst>
            <pc:docMk/>
            <pc:sldMk cId="2678444756" sldId="2147474445"/>
            <ac:spMk id="28" creationId="{5B14FE5E-779F-4DD0-B12C-D35CA63207B7}"/>
          </ac:spMkLst>
        </pc:spChg>
        <pc:spChg chg="mod">
          <ac:chgData name="Bazzano, Valeria" userId="0b212bcf-7e82-4c09-80c1-091aec5cd1f7" providerId="ADAL" clId="{E6139C3B-94C3-4A20-A0DF-B9C18B1E4056}" dt="2025-10-22T07:24:52.126" v="880" actId="1076"/>
          <ac:spMkLst>
            <pc:docMk/>
            <pc:sldMk cId="2678444756" sldId="2147474445"/>
            <ac:spMk id="40" creationId="{F3D6A31B-4AF0-4D46-99C5-1F5118EC45F0}"/>
          </ac:spMkLst>
        </pc:spChg>
        <pc:spChg chg="mod">
          <ac:chgData name="Bazzano, Valeria" userId="0b212bcf-7e82-4c09-80c1-091aec5cd1f7" providerId="ADAL" clId="{E6139C3B-94C3-4A20-A0DF-B9C18B1E4056}" dt="2025-10-22T07:25:53" v="899" actId="1076"/>
          <ac:spMkLst>
            <pc:docMk/>
            <pc:sldMk cId="2678444756" sldId="2147474445"/>
            <ac:spMk id="45" creationId="{D20A3D5F-7E22-4FD6-883D-3AEFBD24DB03}"/>
          </ac:spMkLst>
        </pc:spChg>
        <pc:spChg chg="mod">
          <ac:chgData name="Bazzano, Valeria" userId="0b212bcf-7e82-4c09-80c1-091aec5cd1f7" providerId="ADAL" clId="{E6139C3B-94C3-4A20-A0DF-B9C18B1E4056}" dt="2025-10-22T07:25:40.600" v="895" actId="1076"/>
          <ac:spMkLst>
            <pc:docMk/>
            <pc:sldMk cId="2678444756" sldId="2147474445"/>
            <ac:spMk id="58" creationId="{2B3C5C4A-EED6-4BA7-AB44-8B4CC6E7D10F}"/>
          </ac:spMkLst>
        </pc:spChg>
        <pc:picChg chg="mod">
          <ac:chgData name="Bazzano, Valeria" userId="0b212bcf-7e82-4c09-80c1-091aec5cd1f7" providerId="ADAL" clId="{E6139C3B-94C3-4A20-A0DF-B9C18B1E4056}" dt="2025-10-22T07:24:53.329" v="881" actId="1076"/>
          <ac:picMkLst>
            <pc:docMk/>
            <pc:sldMk cId="2678444756" sldId="2147474445"/>
            <ac:picMk id="8" creationId="{A6C98DB6-127D-465E-9DA7-CEDECC63137D}"/>
          </ac:picMkLst>
        </pc:picChg>
        <pc:picChg chg="mod">
          <ac:chgData name="Bazzano, Valeria" userId="0b212bcf-7e82-4c09-80c1-091aec5cd1f7" providerId="ADAL" clId="{E6139C3B-94C3-4A20-A0DF-B9C18B1E4056}" dt="2025-10-21T14:36:54.982" v="727" actId="1076"/>
          <ac:picMkLst>
            <pc:docMk/>
            <pc:sldMk cId="2678444756" sldId="2147474445"/>
            <ac:picMk id="10" creationId="{35983634-0165-105B-1744-3958E87F3457}"/>
          </ac:picMkLst>
        </pc:picChg>
        <pc:picChg chg="add mod">
          <ac:chgData name="Bazzano, Valeria" userId="0b212bcf-7e82-4c09-80c1-091aec5cd1f7" providerId="ADAL" clId="{E6139C3B-94C3-4A20-A0DF-B9C18B1E4056}" dt="2025-10-22T07:34:25.807" v="1068" actId="1076"/>
          <ac:picMkLst>
            <pc:docMk/>
            <pc:sldMk cId="2678444756" sldId="2147474445"/>
            <ac:picMk id="12" creationId="{8A284985-E807-16A9-4C6E-D841E44B0784}"/>
          </ac:picMkLst>
        </pc:picChg>
        <pc:picChg chg="mod">
          <ac:chgData name="Bazzano, Valeria" userId="0b212bcf-7e82-4c09-80c1-091aec5cd1f7" providerId="ADAL" clId="{E6139C3B-94C3-4A20-A0DF-B9C18B1E4056}" dt="2025-10-22T07:25:50.655" v="898" actId="1076"/>
          <ac:picMkLst>
            <pc:docMk/>
            <pc:sldMk cId="2678444756" sldId="2147474445"/>
            <ac:picMk id="62" creationId="{34119521-DF90-403A-852F-F3608CBAE7D4}"/>
          </ac:picMkLst>
        </pc:picChg>
        <pc:picChg chg="mod">
          <ac:chgData name="Bazzano, Valeria" userId="0b212bcf-7e82-4c09-80c1-091aec5cd1f7" providerId="ADAL" clId="{E6139C3B-94C3-4A20-A0DF-B9C18B1E4056}" dt="2025-10-22T07:25:48.981" v="897" actId="1076"/>
          <ac:picMkLst>
            <pc:docMk/>
            <pc:sldMk cId="2678444756" sldId="2147474445"/>
            <ac:picMk id="64" creationId="{B3ACD954-2E19-4097-9F53-02433D67DBA8}"/>
          </ac:picMkLst>
        </pc:picChg>
        <pc:picChg chg="mod">
          <ac:chgData name="Bazzano, Valeria" userId="0b212bcf-7e82-4c09-80c1-091aec5cd1f7" providerId="ADAL" clId="{E6139C3B-94C3-4A20-A0DF-B9C18B1E4056}" dt="2025-10-22T07:34:28.719" v="1069" actId="1076"/>
          <ac:picMkLst>
            <pc:docMk/>
            <pc:sldMk cId="2678444756" sldId="2147474445"/>
            <ac:picMk id="80" creationId="{30327493-4CDB-4E3F-93B7-45C67FF4517D}"/>
          </ac:picMkLst>
        </pc:picChg>
      </pc:sldChg>
      <pc:sldChg chg="addSp delSp modSp mod">
        <pc:chgData name="Bazzano, Valeria" userId="0b212bcf-7e82-4c09-80c1-091aec5cd1f7" providerId="ADAL" clId="{E6139C3B-94C3-4A20-A0DF-B9C18B1E4056}" dt="2025-10-21T06:46:59.498" v="362" actId="1076"/>
        <pc:sldMkLst>
          <pc:docMk/>
          <pc:sldMk cId="2720488456" sldId="2147474446"/>
        </pc:sldMkLst>
        <pc:spChg chg="add mod">
          <ac:chgData name="Bazzano, Valeria" userId="0b212bcf-7e82-4c09-80c1-091aec5cd1f7" providerId="ADAL" clId="{E6139C3B-94C3-4A20-A0DF-B9C18B1E4056}" dt="2025-10-21T06:40:12.685" v="344"/>
          <ac:spMkLst>
            <pc:docMk/>
            <pc:sldMk cId="2720488456" sldId="2147474446"/>
            <ac:spMk id="3" creationId="{7A8670AD-CC79-5113-537B-D5D5D999590D}"/>
          </ac:spMkLst>
        </pc:spChg>
        <pc:spChg chg="mod">
          <ac:chgData name="Bazzano, Valeria" userId="0b212bcf-7e82-4c09-80c1-091aec5cd1f7" providerId="ADAL" clId="{E6139C3B-94C3-4A20-A0DF-B9C18B1E4056}" dt="2025-10-21T06:46:10.816" v="347"/>
          <ac:spMkLst>
            <pc:docMk/>
            <pc:sldMk cId="2720488456" sldId="2147474446"/>
            <ac:spMk id="9" creationId="{00000000-0000-0000-0000-000000000000}"/>
          </ac:spMkLst>
        </pc:spChg>
        <pc:spChg chg="mod">
          <ac:chgData name="Bazzano, Valeria" userId="0b212bcf-7e82-4c09-80c1-091aec5cd1f7" providerId="ADAL" clId="{E6139C3B-94C3-4A20-A0DF-B9C18B1E4056}" dt="2025-10-21T06:46:10.816" v="347"/>
          <ac:spMkLst>
            <pc:docMk/>
            <pc:sldMk cId="2720488456" sldId="2147474446"/>
            <ac:spMk id="10" creationId="{00000000-0000-0000-0000-000000000000}"/>
          </ac:spMkLst>
        </pc:spChg>
        <pc:spChg chg="mod">
          <ac:chgData name="Bazzano, Valeria" userId="0b212bcf-7e82-4c09-80c1-091aec5cd1f7" providerId="ADAL" clId="{E6139C3B-94C3-4A20-A0DF-B9C18B1E4056}" dt="2025-10-21T06:46:10.816" v="347"/>
          <ac:spMkLst>
            <pc:docMk/>
            <pc:sldMk cId="2720488456" sldId="2147474446"/>
            <ac:spMk id="11" creationId="{00000000-0000-0000-0000-000000000000}"/>
          </ac:spMkLst>
        </pc:spChg>
        <pc:spChg chg="mod">
          <ac:chgData name="Bazzano, Valeria" userId="0b212bcf-7e82-4c09-80c1-091aec5cd1f7" providerId="ADAL" clId="{E6139C3B-94C3-4A20-A0DF-B9C18B1E4056}" dt="2025-10-21T06:46:10.816" v="347"/>
          <ac:spMkLst>
            <pc:docMk/>
            <pc:sldMk cId="2720488456" sldId="2147474446"/>
            <ac:spMk id="12" creationId="{00000000-0000-0000-0000-000000000000}"/>
          </ac:spMkLst>
        </pc:spChg>
        <pc:spChg chg="mod">
          <ac:chgData name="Bazzano, Valeria" userId="0b212bcf-7e82-4c09-80c1-091aec5cd1f7" providerId="ADAL" clId="{E6139C3B-94C3-4A20-A0DF-B9C18B1E4056}" dt="2025-10-21T06:46:10.816" v="347"/>
          <ac:spMkLst>
            <pc:docMk/>
            <pc:sldMk cId="2720488456" sldId="2147474446"/>
            <ac:spMk id="13" creationId="{00000000-0000-0000-0000-000000000000}"/>
          </ac:spMkLst>
        </pc:spChg>
        <pc:spChg chg="mod">
          <ac:chgData name="Bazzano, Valeria" userId="0b212bcf-7e82-4c09-80c1-091aec5cd1f7" providerId="ADAL" clId="{E6139C3B-94C3-4A20-A0DF-B9C18B1E4056}" dt="2025-10-21T06:46:10.816" v="347"/>
          <ac:spMkLst>
            <pc:docMk/>
            <pc:sldMk cId="2720488456" sldId="2147474446"/>
            <ac:spMk id="14" creationId="{00000000-0000-0000-0000-000000000000}"/>
          </ac:spMkLst>
        </pc:spChg>
        <pc:spChg chg="add mod">
          <ac:chgData name="Bazzano, Valeria" userId="0b212bcf-7e82-4c09-80c1-091aec5cd1f7" providerId="ADAL" clId="{E6139C3B-94C3-4A20-A0DF-B9C18B1E4056}" dt="2025-10-21T06:46:13.255" v="348" actId="1076"/>
          <ac:spMkLst>
            <pc:docMk/>
            <pc:sldMk cId="2720488456" sldId="2147474446"/>
            <ac:spMk id="17" creationId="{37A61950-8CAB-47A4-9CBF-4A080E34BEF8}"/>
          </ac:spMkLst>
        </pc:spChg>
        <pc:spChg chg="add mod">
          <ac:chgData name="Bazzano, Valeria" userId="0b212bcf-7e82-4c09-80c1-091aec5cd1f7" providerId="ADAL" clId="{E6139C3B-94C3-4A20-A0DF-B9C18B1E4056}" dt="2025-10-21T06:46:13.255" v="348" actId="1076"/>
          <ac:spMkLst>
            <pc:docMk/>
            <pc:sldMk cId="2720488456" sldId="2147474446"/>
            <ac:spMk id="23" creationId="{19B4413D-6E1B-487C-BF15-8ECB1F8267FC}"/>
          </ac:spMkLst>
        </pc:spChg>
        <pc:spChg chg="mod">
          <ac:chgData name="Bazzano, Valeria" userId="0b212bcf-7e82-4c09-80c1-091aec5cd1f7" providerId="ADAL" clId="{E6139C3B-94C3-4A20-A0DF-B9C18B1E4056}" dt="2025-10-21T06:46:41.561" v="354" actId="1076"/>
          <ac:spMkLst>
            <pc:docMk/>
            <pc:sldMk cId="2720488456" sldId="2147474446"/>
            <ac:spMk id="32" creationId="{00000000-0000-0000-0000-000000000000}"/>
          </ac:spMkLst>
        </pc:spChg>
        <pc:spChg chg="mod">
          <ac:chgData name="Bazzano, Valeria" userId="0b212bcf-7e82-4c09-80c1-091aec5cd1f7" providerId="ADAL" clId="{E6139C3B-94C3-4A20-A0DF-B9C18B1E4056}" dt="2025-10-21T06:46:59.498" v="362" actId="1076"/>
          <ac:spMkLst>
            <pc:docMk/>
            <pc:sldMk cId="2720488456" sldId="2147474446"/>
            <ac:spMk id="34" creationId="{00000000-0000-0000-0000-000000000000}"/>
          </ac:spMkLst>
        </pc:spChg>
        <pc:grpChg chg="add mod">
          <ac:chgData name="Bazzano, Valeria" userId="0b212bcf-7e82-4c09-80c1-091aec5cd1f7" providerId="ADAL" clId="{E6139C3B-94C3-4A20-A0DF-B9C18B1E4056}" dt="2025-10-21T06:46:13.255" v="348" actId="1076"/>
          <ac:grpSpMkLst>
            <pc:docMk/>
            <pc:sldMk cId="2720488456" sldId="2147474446"/>
            <ac:grpSpMk id="6" creationId="{00000000-0000-0000-0000-000000000000}"/>
          </ac:grpSpMkLst>
        </pc:grpChg>
        <pc:picChg chg="mod">
          <ac:chgData name="Bazzano, Valeria" userId="0b212bcf-7e82-4c09-80c1-091aec5cd1f7" providerId="ADAL" clId="{E6139C3B-94C3-4A20-A0DF-B9C18B1E4056}" dt="2025-10-21T06:46:10.816" v="347"/>
          <ac:picMkLst>
            <pc:docMk/>
            <pc:sldMk cId="2720488456" sldId="2147474446"/>
            <ac:picMk id="7" creationId="{00000000-0000-0000-0000-000000000000}"/>
          </ac:picMkLst>
        </pc:picChg>
        <pc:picChg chg="mod">
          <ac:chgData name="Bazzano, Valeria" userId="0b212bcf-7e82-4c09-80c1-091aec5cd1f7" providerId="ADAL" clId="{E6139C3B-94C3-4A20-A0DF-B9C18B1E4056}" dt="2025-10-21T06:46:50.398" v="359" actId="1076"/>
          <ac:picMkLst>
            <pc:docMk/>
            <pc:sldMk cId="2720488456" sldId="2147474446"/>
            <ac:picMk id="8" creationId="{00000000-0000-0000-0000-000000000000}"/>
          </ac:picMkLst>
        </pc:picChg>
        <pc:picChg chg="mod">
          <ac:chgData name="Bazzano, Valeria" userId="0b212bcf-7e82-4c09-80c1-091aec5cd1f7" providerId="ADAL" clId="{E6139C3B-94C3-4A20-A0DF-B9C18B1E4056}" dt="2025-10-21T06:46:43.906" v="355" actId="1076"/>
          <ac:picMkLst>
            <pc:docMk/>
            <pc:sldMk cId="2720488456" sldId="2147474446"/>
            <ac:picMk id="29" creationId="{00000000-0000-0000-0000-000000000000}"/>
          </ac:picMkLst>
        </pc:picChg>
        <pc:picChg chg="mod">
          <ac:chgData name="Bazzano, Valeria" userId="0b212bcf-7e82-4c09-80c1-091aec5cd1f7" providerId="ADAL" clId="{E6139C3B-94C3-4A20-A0DF-B9C18B1E4056}" dt="2025-10-21T06:46:59.498" v="362" actId="1076"/>
          <ac:picMkLst>
            <pc:docMk/>
            <pc:sldMk cId="2720488456" sldId="2147474446"/>
            <ac:picMk id="33" creationId="{00000000-0000-0000-0000-000000000000}"/>
          </ac:picMkLst>
        </pc:picChg>
        <pc:picChg chg="mod">
          <ac:chgData name="Bazzano, Valeria" userId="0b212bcf-7e82-4c09-80c1-091aec5cd1f7" providerId="ADAL" clId="{E6139C3B-94C3-4A20-A0DF-B9C18B1E4056}" dt="2025-10-21T06:46:52.833" v="361" actId="14100"/>
          <ac:picMkLst>
            <pc:docMk/>
            <pc:sldMk cId="2720488456" sldId="2147474446"/>
            <ac:picMk id="51" creationId="{00000000-0000-0000-0000-000000000000}"/>
          </ac:picMkLst>
        </pc:picChg>
        <pc:picChg chg="mod">
          <ac:chgData name="Bazzano, Valeria" userId="0b212bcf-7e82-4c09-80c1-091aec5cd1f7" providerId="ADAL" clId="{E6139C3B-94C3-4A20-A0DF-B9C18B1E4056}" dt="2025-10-21T06:46:59.498" v="362" actId="1076"/>
          <ac:picMkLst>
            <pc:docMk/>
            <pc:sldMk cId="2720488456" sldId="2147474446"/>
            <ac:picMk id="71" creationId="{00000000-0000-0000-0000-000000000000}"/>
          </ac:picMkLst>
        </pc:picChg>
        <pc:cxnChg chg="add mod">
          <ac:chgData name="Bazzano, Valeria" userId="0b212bcf-7e82-4c09-80c1-091aec5cd1f7" providerId="ADAL" clId="{E6139C3B-94C3-4A20-A0DF-B9C18B1E4056}" dt="2025-10-21T06:46:13.255" v="348" actId="1076"/>
          <ac:cxnSpMkLst>
            <pc:docMk/>
            <pc:sldMk cId="2720488456" sldId="2147474446"/>
            <ac:cxnSpMk id="16" creationId="{00000000-0000-0000-0000-000000000000}"/>
          </ac:cxnSpMkLst>
        </pc:cxnChg>
      </pc:sldChg>
      <pc:sldChg chg="addSp delSp modSp mod">
        <pc:chgData name="Bazzano, Valeria" userId="0b212bcf-7e82-4c09-80c1-091aec5cd1f7" providerId="ADAL" clId="{E6139C3B-94C3-4A20-A0DF-B9C18B1E4056}" dt="2025-10-22T07:26:58.470" v="914" actId="27918"/>
        <pc:sldMkLst>
          <pc:docMk/>
          <pc:sldMk cId="1585381467" sldId="2147474447"/>
        </pc:sldMkLst>
        <pc:spChg chg="add mod">
          <ac:chgData name="Bazzano, Valeria" userId="0b212bcf-7e82-4c09-80c1-091aec5cd1f7" providerId="ADAL" clId="{E6139C3B-94C3-4A20-A0DF-B9C18B1E4056}" dt="2025-10-21T06:40:04.299" v="335"/>
          <ac:spMkLst>
            <pc:docMk/>
            <pc:sldMk cId="1585381467" sldId="2147474447"/>
            <ac:spMk id="3" creationId="{B1EC24BE-CBC2-6F99-51CB-38D5FD0B4338}"/>
          </ac:spMkLst>
        </pc:spChg>
        <pc:spChg chg="mod">
          <ac:chgData name="Bazzano, Valeria" userId="0b212bcf-7e82-4c09-80c1-091aec5cd1f7" providerId="ADAL" clId="{E6139C3B-94C3-4A20-A0DF-B9C18B1E4056}" dt="2025-10-22T06:25:21.790" v="736" actId="20577"/>
          <ac:spMkLst>
            <pc:docMk/>
            <pc:sldMk cId="1585381467" sldId="2147474447"/>
            <ac:spMk id="4" creationId="{CED54A3B-D654-1B15-C874-C60046CD785B}"/>
          </ac:spMkLst>
        </pc:spChg>
        <pc:spChg chg="add mod">
          <ac:chgData name="Bazzano, Valeria" userId="0b212bcf-7e82-4c09-80c1-091aec5cd1f7" providerId="ADAL" clId="{E6139C3B-94C3-4A20-A0DF-B9C18B1E4056}" dt="2025-10-22T06:38:02.268" v="832" actId="255"/>
          <ac:spMkLst>
            <pc:docMk/>
            <pc:sldMk cId="1585381467" sldId="2147474447"/>
            <ac:spMk id="7" creationId="{F3EF2F4B-1179-43C9-3692-D07DBF643496}"/>
          </ac:spMkLst>
        </pc:spChg>
        <pc:graphicFrameChg chg="add mod">
          <ac:chgData name="Bazzano, Valeria" userId="0b212bcf-7e82-4c09-80c1-091aec5cd1f7" providerId="ADAL" clId="{E6139C3B-94C3-4A20-A0DF-B9C18B1E4056}" dt="2025-10-22T06:32:41.380" v="807" actId="1076"/>
          <ac:graphicFrameMkLst>
            <pc:docMk/>
            <pc:sldMk cId="1585381467" sldId="2147474447"/>
            <ac:graphicFrameMk id="12" creationId="{C6CDA5F2-DE65-B792-012E-BF1BA1B5D5DA}"/>
          </ac:graphicFrameMkLst>
        </pc:graphicFrameChg>
        <pc:picChg chg="mod">
          <ac:chgData name="Bazzano, Valeria" userId="0b212bcf-7e82-4c09-80c1-091aec5cd1f7" providerId="ADAL" clId="{E6139C3B-94C3-4A20-A0DF-B9C18B1E4056}" dt="2025-10-22T06:30:10.401" v="773" actId="1076"/>
          <ac:picMkLst>
            <pc:docMk/>
            <pc:sldMk cId="1585381467" sldId="2147474447"/>
            <ac:picMk id="11" creationId="{219E4F7D-4004-4EC8-9FA9-80F5ACDB32C5}"/>
          </ac:picMkLst>
        </pc:picChg>
      </pc:sldChg>
      <pc:sldChg chg="addSp delSp modSp add mod">
        <pc:chgData name="Bazzano, Valeria" userId="0b212bcf-7e82-4c09-80c1-091aec5cd1f7" providerId="ADAL" clId="{E6139C3B-94C3-4A20-A0DF-B9C18B1E4056}" dt="2025-10-21T06:40:11.709" v="343"/>
        <pc:sldMkLst>
          <pc:docMk/>
          <pc:sldMk cId="4097666983" sldId="2147474448"/>
        </pc:sldMkLst>
        <pc:spChg chg="add mod">
          <ac:chgData name="Bazzano, Valeria" userId="0b212bcf-7e82-4c09-80c1-091aec5cd1f7" providerId="ADAL" clId="{E6139C3B-94C3-4A20-A0DF-B9C18B1E4056}" dt="2025-10-21T06:10:47.080" v="125"/>
          <ac:spMkLst>
            <pc:docMk/>
            <pc:sldMk cId="4097666983" sldId="2147474448"/>
            <ac:spMk id="3" creationId="{A2E077E9-78E7-ACF0-A8E6-53F20BC04674}"/>
          </ac:spMkLst>
        </pc:spChg>
        <pc:spChg chg="mod">
          <ac:chgData name="Bazzano, Valeria" userId="0b212bcf-7e82-4c09-80c1-091aec5cd1f7" providerId="ADAL" clId="{E6139C3B-94C3-4A20-A0DF-B9C18B1E4056}" dt="2025-10-21T06:10:31.562" v="121" actId="20577"/>
          <ac:spMkLst>
            <pc:docMk/>
            <pc:sldMk cId="4097666983" sldId="2147474448"/>
            <ac:spMk id="4" creationId="{CED54A3B-D654-1B15-C874-C60046CD785B}"/>
          </ac:spMkLst>
        </pc:spChg>
        <pc:spChg chg="add mod">
          <ac:chgData name="Bazzano, Valeria" userId="0b212bcf-7e82-4c09-80c1-091aec5cd1f7" providerId="ADAL" clId="{E6139C3B-94C3-4A20-A0DF-B9C18B1E4056}" dt="2025-10-21T06:11:01.018" v="127" actId="14100"/>
          <ac:spMkLst>
            <pc:docMk/>
            <pc:sldMk cId="4097666983" sldId="2147474448"/>
            <ac:spMk id="7" creationId="{4B38E8FE-EF72-4262-93FC-7F620C23C786}"/>
          </ac:spMkLst>
        </pc:spChg>
        <pc:spChg chg="add mod">
          <ac:chgData name="Bazzano, Valeria" userId="0b212bcf-7e82-4c09-80c1-091aec5cd1f7" providerId="ADAL" clId="{E6139C3B-94C3-4A20-A0DF-B9C18B1E4056}" dt="2025-10-21T06:40:11.709" v="343"/>
          <ac:spMkLst>
            <pc:docMk/>
            <pc:sldMk cId="4097666983" sldId="2147474448"/>
            <ac:spMk id="8" creationId="{03319072-7FA8-DA19-8982-0B8F52704CA7}"/>
          </ac:spMkLst>
        </pc:spChg>
        <pc:spChg chg="add mod">
          <ac:chgData name="Bazzano, Valeria" userId="0b212bcf-7e82-4c09-80c1-091aec5cd1f7" providerId="ADAL" clId="{E6139C3B-94C3-4A20-A0DF-B9C18B1E4056}" dt="2025-10-21T06:17:10.416" v="199" actId="207"/>
          <ac:spMkLst>
            <pc:docMk/>
            <pc:sldMk cId="4097666983" sldId="2147474448"/>
            <ac:spMk id="12" creationId="{4260AFC5-E3BC-4C62-AEE1-F9E2DAF8883E}"/>
          </ac:spMkLst>
        </pc:spChg>
        <pc:spChg chg="add mod">
          <ac:chgData name="Bazzano, Valeria" userId="0b212bcf-7e82-4c09-80c1-091aec5cd1f7" providerId="ADAL" clId="{E6139C3B-94C3-4A20-A0DF-B9C18B1E4056}" dt="2025-10-21T06:10:47.080" v="125"/>
          <ac:spMkLst>
            <pc:docMk/>
            <pc:sldMk cId="4097666983" sldId="2147474448"/>
            <ac:spMk id="16" creationId="{3E912AFE-9A32-484A-8D78-4E6402C14B64}"/>
          </ac:spMkLst>
        </pc:spChg>
        <pc:spChg chg="add mod">
          <ac:chgData name="Bazzano, Valeria" userId="0b212bcf-7e82-4c09-80c1-091aec5cd1f7" providerId="ADAL" clId="{E6139C3B-94C3-4A20-A0DF-B9C18B1E4056}" dt="2025-10-21T06:10:47.080" v="125"/>
          <ac:spMkLst>
            <pc:docMk/>
            <pc:sldMk cId="4097666983" sldId="2147474448"/>
            <ac:spMk id="23" creationId="{06698F2C-F8B7-4DEF-866F-E3894A3124DB}"/>
          </ac:spMkLst>
        </pc:spChg>
        <pc:spChg chg="add mod">
          <ac:chgData name="Bazzano, Valeria" userId="0b212bcf-7e82-4c09-80c1-091aec5cd1f7" providerId="ADAL" clId="{E6139C3B-94C3-4A20-A0DF-B9C18B1E4056}" dt="2025-10-21T06:10:47.080" v="125"/>
          <ac:spMkLst>
            <pc:docMk/>
            <pc:sldMk cId="4097666983" sldId="2147474448"/>
            <ac:spMk id="24" creationId="{4ABFBE1B-3C88-42E0-8014-3AB07509F0A5}"/>
          </ac:spMkLst>
        </pc:spChg>
        <pc:spChg chg="add mod">
          <ac:chgData name="Bazzano, Valeria" userId="0b212bcf-7e82-4c09-80c1-091aec5cd1f7" providerId="ADAL" clId="{E6139C3B-94C3-4A20-A0DF-B9C18B1E4056}" dt="2025-10-21T06:10:47.080" v="125"/>
          <ac:spMkLst>
            <pc:docMk/>
            <pc:sldMk cId="4097666983" sldId="2147474448"/>
            <ac:spMk id="25" creationId="{472A08D7-7EF6-4F7C-8D05-F70FA05426D1}"/>
          </ac:spMkLst>
        </pc:spChg>
        <pc:spChg chg="add mod">
          <ac:chgData name="Bazzano, Valeria" userId="0b212bcf-7e82-4c09-80c1-091aec5cd1f7" providerId="ADAL" clId="{E6139C3B-94C3-4A20-A0DF-B9C18B1E4056}" dt="2025-10-21T06:10:47.080" v="125"/>
          <ac:spMkLst>
            <pc:docMk/>
            <pc:sldMk cId="4097666983" sldId="2147474448"/>
            <ac:spMk id="26" creationId="{9A208F90-CA98-4A0F-971C-69D7DC986452}"/>
          </ac:spMkLst>
        </pc:spChg>
        <pc:spChg chg="add mod">
          <ac:chgData name="Bazzano, Valeria" userId="0b212bcf-7e82-4c09-80c1-091aec5cd1f7" providerId="ADAL" clId="{E6139C3B-94C3-4A20-A0DF-B9C18B1E4056}" dt="2025-10-21T06:10:47.080" v="125"/>
          <ac:spMkLst>
            <pc:docMk/>
            <pc:sldMk cId="4097666983" sldId="2147474448"/>
            <ac:spMk id="35" creationId="{7EF4C535-89E6-447F-949A-F068C530E94B}"/>
          </ac:spMkLst>
        </pc:spChg>
        <pc:spChg chg="add mod">
          <ac:chgData name="Bazzano, Valeria" userId="0b212bcf-7e82-4c09-80c1-091aec5cd1f7" providerId="ADAL" clId="{E6139C3B-94C3-4A20-A0DF-B9C18B1E4056}" dt="2025-10-21T06:10:47.080" v="125"/>
          <ac:spMkLst>
            <pc:docMk/>
            <pc:sldMk cId="4097666983" sldId="2147474448"/>
            <ac:spMk id="38" creationId="{F2F95044-3694-4AF8-9BA1-0A200DB7F48C}"/>
          </ac:spMkLst>
        </pc:spChg>
        <pc:spChg chg="add mod">
          <ac:chgData name="Bazzano, Valeria" userId="0b212bcf-7e82-4c09-80c1-091aec5cd1f7" providerId="ADAL" clId="{E6139C3B-94C3-4A20-A0DF-B9C18B1E4056}" dt="2025-10-21T06:10:47.080" v="125"/>
          <ac:spMkLst>
            <pc:docMk/>
            <pc:sldMk cId="4097666983" sldId="2147474448"/>
            <ac:spMk id="39" creationId="{E2487710-B5BC-415D-88AC-E5CB07CD17AA}"/>
          </ac:spMkLst>
        </pc:spChg>
        <pc:picChg chg="add mod">
          <ac:chgData name="Bazzano, Valeria" userId="0b212bcf-7e82-4c09-80c1-091aec5cd1f7" providerId="ADAL" clId="{E6139C3B-94C3-4A20-A0DF-B9C18B1E4056}" dt="2025-10-21T06:17:31.667" v="223" actId="207"/>
          <ac:picMkLst>
            <pc:docMk/>
            <pc:sldMk cId="4097666983" sldId="2147474448"/>
            <ac:picMk id="6" creationId="{CD35E957-F8E1-8282-C655-4B909624BF96}"/>
          </ac:picMkLst>
        </pc:picChg>
        <pc:picChg chg="add mod">
          <ac:chgData name="Bazzano, Valeria" userId="0b212bcf-7e82-4c09-80c1-091aec5cd1f7" providerId="ADAL" clId="{E6139C3B-94C3-4A20-A0DF-B9C18B1E4056}" dt="2025-10-21T06:10:47.080" v="125"/>
          <ac:picMkLst>
            <pc:docMk/>
            <pc:sldMk cId="4097666983" sldId="2147474448"/>
            <ac:picMk id="11" creationId="{56395A32-6BEF-4F90-AB01-47B57B23562F}"/>
          </ac:picMkLst>
        </pc:picChg>
        <pc:picChg chg="add mod">
          <ac:chgData name="Bazzano, Valeria" userId="0b212bcf-7e82-4c09-80c1-091aec5cd1f7" providerId="ADAL" clId="{E6139C3B-94C3-4A20-A0DF-B9C18B1E4056}" dt="2025-10-21T06:10:47.080" v="125"/>
          <ac:picMkLst>
            <pc:docMk/>
            <pc:sldMk cId="4097666983" sldId="2147474448"/>
            <ac:picMk id="30" creationId="{55E92045-AB1A-49A9-A242-07A7D69FCB3E}"/>
          </ac:picMkLst>
        </pc:picChg>
      </pc:sldChg>
      <pc:sldChg chg="add">
        <pc:chgData name="Bazzano, Valeria" userId="0b212bcf-7e82-4c09-80c1-091aec5cd1f7" providerId="ADAL" clId="{E6139C3B-94C3-4A20-A0DF-B9C18B1E4056}" dt="2025-10-21T12:43:43.192" v="423"/>
        <pc:sldMkLst>
          <pc:docMk/>
          <pc:sldMk cId="2368877931" sldId="2147474449"/>
        </pc:sldMkLst>
      </pc:sldChg>
      <pc:sldChg chg="add">
        <pc:chgData name="Bazzano, Valeria" userId="0b212bcf-7e82-4c09-80c1-091aec5cd1f7" providerId="ADAL" clId="{E6139C3B-94C3-4A20-A0DF-B9C18B1E4056}" dt="2025-10-21T12:43:43.192" v="423"/>
        <pc:sldMkLst>
          <pc:docMk/>
          <pc:sldMk cId="2752839514" sldId="2147474450"/>
        </pc:sldMkLst>
      </pc:sldChg>
      <pc:sldChg chg="add">
        <pc:chgData name="Bazzano, Valeria" userId="0b212bcf-7e82-4c09-80c1-091aec5cd1f7" providerId="ADAL" clId="{E6139C3B-94C3-4A20-A0DF-B9C18B1E4056}" dt="2025-10-21T12:48:53.919" v="524"/>
        <pc:sldMkLst>
          <pc:docMk/>
          <pc:sldMk cId="3635483760" sldId="2147474451"/>
        </pc:sldMkLst>
      </pc:sldChg>
      <pc:sldChg chg="modSp add mod">
        <pc:chgData name="Bazzano, Valeria" userId="0b212bcf-7e82-4c09-80c1-091aec5cd1f7" providerId="ADAL" clId="{E6139C3B-94C3-4A20-A0DF-B9C18B1E4056}" dt="2025-10-22T07:30:40.862" v="965" actId="20577"/>
        <pc:sldMkLst>
          <pc:docMk/>
          <pc:sldMk cId="3974179629" sldId="2147474452"/>
        </pc:sldMkLst>
      </pc:sldChg>
      <pc:sldChg chg="add del">
        <pc:chgData name="Bazzano, Valeria" userId="0b212bcf-7e82-4c09-80c1-091aec5cd1f7" providerId="ADAL" clId="{E6139C3B-94C3-4A20-A0DF-B9C18B1E4056}" dt="2025-10-22T08:15:13.089" v="1079"/>
        <pc:sldMkLst>
          <pc:docMk/>
          <pc:sldMk cId="4144124230" sldId="2147474453"/>
        </pc:sldMkLst>
      </pc:sldChg>
      <pc:sldMasterChg chg="delSp mod delSldLayout">
        <pc:chgData name="Bazzano, Valeria" userId="0b212bcf-7e82-4c09-80c1-091aec5cd1f7" providerId="ADAL" clId="{E6139C3B-94C3-4A20-A0DF-B9C18B1E4056}" dt="2025-10-22T08:21:05.517" v="1101" actId="47"/>
        <pc:sldMasterMkLst>
          <pc:docMk/>
          <pc:sldMasterMk cId="0" sldId="2147483648"/>
        </pc:sldMasterMkLst>
        <pc:sldLayoutChg chg="del">
          <pc:chgData name="Bazzano, Valeria" userId="0b212bcf-7e82-4c09-80c1-091aec5cd1f7" providerId="ADAL" clId="{E6139C3B-94C3-4A20-A0DF-B9C18B1E4056}" dt="2025-10-21T06:10:50.560" v="126" actId="47"/>
          <pc:sldLayoutMkLst>
            <pc:docMk/>
            <pc:sldMasterMk cId="0" sldId="2147483648"/>
            <pc:sldLayoutMk cId="883836160" sldId="2147483709"/>
          </pc:sldLayoutMkLst>
        </pc:sldLayoutChg>
        <pc:sldLayoutChg chg="del">
          <pc:chgData name="Bazzano, Valeria" userId="0b212bcf-7e82-4c09-80c1-091aec5cd1f7" providerId="ADAL" clId="{E6139C3B-94C3-4A20-A0DF-B9C18B1E4056}" dt="2025-10-22T08:21:05.517" v="1101" actId="47"/>
          <pc:sldLayoutMkLst>
            <pc:docMk/>
            <pc:sldMasterMk cId="0" sldId="2147483648"/>
            <pc:sldLayoutMk cId="1369711999" sldId="2147483713"/>
          </pc:sldLayoutMkLst>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Foglio1!$B$1</c:f>
              <c:strCache>
                <c:ptCount val="1"/>
                <c:pt idx="0">
                  <c:v>Numero freni</c:v>
                </c:pt>
              </c:strCache>
            </c:strRef>
          </c:tx>
          <c:spPr>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ln>
              <a:noFill/>
            </a:ln>
            <a:effectLst/>
            <a:sp3d/>
          </c:spPr>
          <c:invertIfNegative val="0"/>
          <c:dPt>
            <c:idx val="9"/>
            <c:invertIfNegative val="0"/>
            <c:bubble3D val="0"/>
            <c:spPr>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a:effectLst/>
              <a:sp3d/>
            </c:spPr>
            <c:extLst>
              <c:ext xmlns:c16="http://schemas.microsoft.com/office/drawing/2014/chart" uri="{C3380CC4-5D6E-409C-BE32-E72D297353CC}">
                <c16:uniqueId val="{00000002-2A4E-45D0-B189-ADCFE7F373F7}"/>
              </c:ext>
            </c:extLst>
          </c:dPt>
          <c:dPt>
            <c:idx val="10"/>
            <c:invertIfNegative val="0"/>
            <c:bubble3D val="0"/>
            <c:spPr>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a:effectLst/>
              <a:sp3d/>
            </c:spPr>
            <c:extLst>
              <c:ext xmlns:c16="http://schemas.microsoft.com/office/drawing/2014/chart" uri="{C3380CC4-5D6E-409C-BE32-E72D297353CC}">
                <c16:uniqueId val="{00000001-2A4E-45D0-B189-ADCFE7F373F7}"/>
              </c:ext>
            </c:extLst>
          </c:dPt>
          <c:dPt>
            <c:idx val="11"/>
            <c:invertIfNegative val="0"/>
            <c:bubble3D val="0"/>
            <c:spPr>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a:effectLst/>
              <a:sp3d/>
            </c:spPr>
            <c:extLst>
              <c:ext xmlns:c16="http://schemas.microsoft.com/office/drawing/2014/chart" uri="{C3380CC4-5D6E-409C-BE32-E72D297353CC}">
                <c16:uniqueId val="{00000000-2A4E-45D0-B189-ADCFE7F373F7}"/>
              </c:ext>
            </c:extLst>
          </c:dPt>
          <c:cat>
            <c:strRef>
              <c:f>Foglio1!$A$2:$A$13</c:f>
              <c:strCache>
                <c:ptCount val="12"/>
                <c:pt idx="0">
                  <c:v>January</c:v>
                </c:pt>
                <c:pt idx="1">
                  <c:v>February</c:v>
                </c:pt>
                <c:pt idx="2">
                  <c:v>March</c:v>
                </c:pt>
                <c:pt idx="3">
                  <c:v>April</c:v>
                </c:pt>
                <c:pt idx="4">
                  <c:v>May</c:v>
                </c:pt>
                <c:pt idx="5">
                  <c:v>June</c:v>
                </c:pt>
                <c:pt idx="6">
                  <c:v>July</c:v>
                </c:pt>
                <c:pt idx="7">
                  <c:v>August</c:v>
                </c:pt>
                <c:pt idx="8">
                  <c:v>September</c:v>
                </c:pt>
                <c:pt idx="9">
                  <c:v>October</c:v>
                </c:pt>
                <c:pt idx="10">
                  <c:v>November</c:v>
                </c:pt>
                <c:pt idx="11">
                  <c:v>December</c:v>
                </c:pt>
              </c:strCache>
            </c:strRef>
          </c:cat>
          <c:val>
            <c:numRef>
              <c:f>Foglio1!$B$2:$B$13</c:f>
              <c:numCache>
                <c:formatCode>General</c:formatCode>
                <c:ptCount val="12"/>
                <c:pt idx="0">
                  <c:v>251</c:v>
                </c:pt>
                <c:pt idx="1">
                  <c:v>263</c:v>
                </c:pt>
                <c:pt idx="2">
                  <c:v>286</c:v>
                </c:pt>
                <c:pt idx="3">
                  <c:v>290</c:v>
                </c:pt>
                <c:pt idx="4">
                  <c:v>327</c:v>
                </c:pt>
                <c:pt idx="5">
                  <c:v>264</c:v>
                </c:pt>
                <c:pt idx="6">
                  <c:v>223</c:v>
                </c:pt>
                <c:pt idx="7">
                  <c:v>200</c:v>
                </c:pt>
                <c:pt idx="8">
                  <c:v>300</c:v>
                </c:pt>
                <c:pt idx="9">
                  <c:v>277</c:v>
                </c:pt>
                <c:pt idx="10">
                  <c:v>241</c:v>
                </c:pt>
                <c:pt idx="11">
                  <c:v>181</c:v>
                </c:pt>
              </c:numCache>
            </c:numRef>
          </c:val>
          <c:extLst>
            <c:ext xmlns:c16="http://schemas.microsoft.com/office/drawing/2014/chart" uri="{C3380CC4-5D6E-409C-BE32-E72D297353CC}">
              <c16:uniqueId val="{00000000-270D-42E0-909A-9AACCE0804F3}"/>
            </c:ext>
          </c:extLst>
        </c:ser>
        <c:dLbls>
          <c:showLegendKey val="0"/>
          <c:showVal val="0"/>
          <c:showCatName val="0"/>
          <c:showSerName val="0"/>
          <c:showPercent val="0"/>
          <c:showBubbleSize val="0"/>
        </c:dLbls>
        <c:gapWidth val="150"/>
        <c:shape val="box"/>
        <c:axId val="2121155832"/>
        <c:axId val="2121153672"/>
        <c:axId val="0"/>
      </c:bar3DChart>
      <c:catAx>
        <c:axId val="2121155832"/>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it-IT"/>
          </a:p>
        </c:txPr>
        <c:crossAx val="2121153672"/>
        <c:crosses val="autoZero"/>
        <c:auto val="1"/>
        <c:lblAlgn val="ctr"/>
        <c:lblOffset val="100"/>
        <c:noMultiLvlLbl val="0"/>
      </c:catAx>
      <c:valAx>
        <c:axId val="212115367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it-IT"/>
          </a:p>
        </c:txPr>
        <c:crossAx val="212115583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it-IT"/>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2400" b="1" i="0" u="none" strike="noStrike" kern="1200" spc="0" baseline="0">
              <a:solidFill>
                <a:schemeClr val="tx1">
                  <a:lumMod val="65000"/>
                  <a:lumOff val="35000"/>
                </a:schemeClr>
              </a:solidFill>
              <a:latin typeface="+mn-lt"/>
              <a:ea typeface="+mn-ea"/>
              <a:cs typeface="+mn-cs"/>
            </a:defRPr>
          </a:pPr>
          <a:endParaRPr lang="it-IT"/>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Foglio1!$B$1</c:f>
              <c:strCache>
                <c:ptCount val="1"/>
                <c:pt idx="0">
                  <c:v>2025</c:v>
                </c:pt>
              </c:strCache>
            </c:strRef>
          </c:tx>
          <c:dPt>
            <c:idx val="0"/>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3-93EC-43F9-B63C-FDED873C5A38}"/>
              </c:ext>
            </c:extLst>
          </c:dPt>
          <c:dPt>
            <c:idx val="1"/>
            <c:bubble3D val="0"/>
            <c:spPr>
              <a:solidFill>
                <a:schemeClr val="tx2">
                  <a:lumMod val="5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2-93EC-43F9-B63C-FDED873C5A38}"/>
              </c:ext>
            </c:extLst>
          </c:dPt>
          <c:dPt>
            <c:idx val="2"/>
            <c:bubble3D val="0"/>
            <c:spPr>
              <a:solidFill>
                <a:schemeClr val="accent3"/>
              </a:solidFill>
              <a:ln w="25400">
                <a:solidFill>
                  <a:schemeClr val="lt1"/>
                </a:solidFill>
              </a:ln>
              <a:effectLst/>
              <a:sp3d contourW="25400">
                <a:contourClr>
                  <a:schemeClr val="lt1"/>
                </a:contourClr>
              </a:sp3d>
            </c:spPr>
            <c:extLst>
              <c:ext xmlns:c16="http://schemas.microsoft.com/office/drawing/2014/chart" uri="{C3380CC4-5D6E-409C-BE32-E72D297353CC}">
                <c16:uniqueId val="{00000004-93EC-43F9-B63C-FDED873C5A38}"/>
              </c:ext>
            </c:extLst>
          </c:dPt>
          <c:dPt>
            <c:idx val="3"/>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7-5556-4049-9354-7238CB973A97}"/>
              </c:ext>
            </c:extLst>
          </c:dPt>
          <c:dPt>
            <c:idx val="4"/>
            <c:bubble3D val="0"/>
            <c:spPr>
              <a:solidFill>
                <a:schemeClr val="accent5">
                  <a:lumMod val="60000"/>
                  <a:lumOff val="4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1-93EC-43F9-B63C-FDED873C5A38}"/>
              </c:ext>
            </c:extLst>
          </c:dPt>
          <c:dPt>
            <c:idx val="5"/>
            <c:bubble3D val="0"/>
            <c:spPr>
              <a:solidFill>
                <a:schemeClr val="accent6"/>
              </a:solidFill>
              <a:ln w="25400">
                <a:solidFill>
                  <a:schemeClr val="lt1"/>
                </a:solidFill>
              </a:ln>
              <a:effectLst/>
              <a:sp3d contourW="25400">
                <a:contourClr>
                  <a:schemeClr val="lt1"/>
                </a:contourClr>
              </a:sp3d>
            </c:spPr>
            <c:extLst>
              <c:ext xmlns:c16="http://schemas.microsoft.com/office/drawing/2014/chart" uri="{C3380CC4-5D6E-409C-BE32-E72D297353CC}">
                <c16:uniqueId val="{0000000B-20EF-41CC-A8D8-DD5B19692408}"/>
              </c:ext>
            </c:extLst>
          </c:dPt>
          <c:dPt>
            <c:idx val="6"/>
            <c:bubble3D val="0"/>
            <c:spPr>
              <a:solidFill>
                <a:schemeClr val="accent2">
                  <a:lumMod val="40000"/>
                  <a:lumOff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A-20EF-41CC-A8D8-DD5B19692408}"/>
              </c:ext>
            </c:extLst>
          </c:dPt>
          <c:dLbls>
            <c:dLbl>
              <c:idx val="0"/>
              <c:layout>
                <c:manualLayout>
                  <c:x val="5.8846679362549163E-2"/>
                  <c:y val="8.1541448675324143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93EC-43F9-B63C-FDED873C5A38}"/>
                </c:ext>
              </c:extLst>
            </c:dLbl>
            <c:dLbl>
              <c:idx val="1"/>
              <c:layout>
                <c:manualLayout>
                  <c:x val="-2.9527880175371345E-2"/>
                  <c:y val="-6.293368059686808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93EC-43F9-B63C-FDED873C5A38}"/>
                </c:ext>
              </c:extLst>
            </c:dLbl>
            <c:dLbl>
              <c:idx val="2"/>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93EC-43F9-B63C-FDED873C5A38}"/>
                </c:ext>
              </c:extLst>
            </c:dLbl>
            <c:dLbl>
              <c:idx val="3"/>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5556-4049-9354-7238CB973A97}"/>
                </c:ext>
              </c:extLst>
            </c:dLbl>
            <c:dLbl>
              <c:idx val="4"/>
              <c:layout>
                <c:manualLayout>
                  <c:x val="-2.335967921256471E-2"/>
                  <c:y val="-2.535449620418685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93EC-43F9-B63C-FDED873C5A38}"/>
                </c:ext>
              </c:extLst>
            </c:dLbl>
            <c:dLbl>
              <c:idx val="5"/>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20EF-41CC-A8D8-DD5B19692408}"/>
                </c:ext>
              </c:extLst>
            </c:dLbl>
            <c:dLbl>
              <c:idx val="6"/>
              <c:layout>
                <c:manualLayout>
                  <c:x val="2.5120448694218141E-2"/>
                  <c:y val="-5.710317172800522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20EF-41CC-A8D8-DD5B19692408}"/>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s>
          <c:cat>
            <c:strRef>
              <c:f>Foglio1!$A$2:$A$8</c:f>
              <c:strCache>
                <c:ptCount val="7"/>
                <c:pt idx="0">
                  <c:v>STELLANTIS</c:v>
                </c:pt>
                <c:pt idx="1">
                  <c:v>FORD</c:v>
                </c:pt>
                <c:pt idx="2">
                  <c:v>TOYOTA</c:v>
                </c:pt>
                <c:pt idx="3">
                  <c:v>VW</c:v>
                </c:pt>
                <c:pt idx="4">
                  <c:v>OTHERS</c:v>
                </c:pt>
                <c:pt idx="5">
                  <c:v>OES</c:v>
                </c:pt>
                <c:pt idx="6">
                  <c:v>IAM</c:v>
                </c:pt>
              </c:strCache>
            </c:strRef>
          </c:cat>
          <c:val>
            <c:numRef>
              <c:f>Foglio1!$B$2:$B$8</c:f>
              <c:numCache>
                <c:formatCode>0%</c:formatCode>
                <c:ptCount val="7"/>
                <c:pt idx="0">
                  <c:v>0.15</c:v>
                </c:pt>
                <c:pt idx="1">
                  <c:v>0.09</c:v>
                </c:pt>
                <c:pt idx="2">
                  <c:v>0.03</c:v>
                </c:pt>
                <c:pt idx="3">
                  <c:v>0.63</c:v>
                </c:pt>
                <c:pt idx="4">
                  <c:v>0.03</c:v>
                </c:pt>
                <c:pt idx="5">
                  <c:v>0.02</c:v>
                </c:pt>
                <c:pt idx="6">
                  <c:v>0.04</c:v>
                </c:pt>
              </c:numCache>
            </c:numRef>
          </c:val>
          <c:extLst>
            <c:ext xmlns:c16="http://schemas.microsoft.com/office/drawing/2014/chart" uri="{C3380CC4-5D6E-409C-BE32-E72D297353CC}">
              <c16:uniqueId val="{00000000-93EC-43F9-B63C-FDED873C5A38}"/>
            </c:ext>
          </c:extLst>
        </c:ser>
        <c:dLbls>
          <c:showLegendKey val="0"/>
          <c:showVal val="0"/>
          <c:showCatName val="0"/>
          <c:showSerName val="0"/>
          <c:showPercent val="0"/>
          <c:showBubbleSize val="0"/>
          <c:showLeaderLines val="1"/>
        </c:dLbls>
      </c:pie3D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it-IT"/>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it-IT"/>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8013AF1-4D47-476C-96CF-3BB02323D264}" type="doc">
      <dgm:prSet loTypeId="urn:microsoft.com/office/officeart/2005/8/layout/hList3" loCatId="list" qsTypeId="urn:microsoft.com/office/officeart/2005/8/quickstyle/simple1" qsCatId="simple" csTypeId="urn:microsoft.com/office/officeart/2005/8/colors/accent1_2" csCatId="accent1" phldr="1"/>
      <dgm:spPr/>
      <dgm:t>
        <a:bodyPr/>
        <a:lstStyle/>
        <a:p>
          <a:endParaRPr lang="en-US"/>
        </a:p>
      </dgm:t>
    </dgm:pt>
    <dgm:pt modelId="{FED7754A-0D2A-4C22-A2E0-73CAAC180A57}">
      <dgm:prSet phldrT="[Testo]"/>
      <dgm:spPr>
        <a:gradFill rotWithShape="0">
          <a:gsLst>
            <a:gs pos="0">
              <a:schemeClr val="accent2">
                <a:lumMod val="67000"/>
              </a:schemeClr>
            </a:gs>
            <a:gs pos="48000">
              <a:schemeClr val="accent2">
                <a:lumMod val="97000"/>
                <a:lumOff val="3000"/>
              </a:schemeClr>
            </a:gs>
            <a:gs pos="100000">
              <a:schemeClr val="accent2">
                <a:lumMod val="60000"/>
                <a:lumOff val="40000"/>
              </a:schemeClr>
            </a:gs>
          </a:gsLst>
          <a:lin ang="16200000" scaled="1"/>
        </a:gradFill>
      </dgm:spPr>
      <dgm:t>
        <a:bodyPr/>
        <a:lstStyle/>
        <a:p>
          <a:r>
            <a:rPr lang="en-US" b="1" dirty="0"/>
            <a:t>GENERAL OVERVIEW</a:t>
          </a:r>
        </a:p>
      </dgm:t>
    </dgm:pt>
    <dgm:pt modelId="{E9759885-C032-469F-8469-82CC697CC2B6}" type="parTrans" cxnId="{9F597446-F8A3-4EEC-ADE4-697EF9CB8D4E}">
      <dgm:prSet/>
      <dgm:spPr/>
      <dgm:t>
        <a:bodyPr/>
        <a:lstStyle/>
        <a:p>
          <a:endParaRPr lang="en-US"/>
        </a:p>
      </dgm:t>
    </dgm:pt>
    <dgm:pt modelId="{1AECC869-3A11-4C44-8A78-6D170A7D0EFA}" type="sibTrans" cxnId="{9F597446-F8A3-4EEC-ADE4-697EF9CB8D4E}">
      <dgm:prSet/>
      <dgm:spPr/>
      <dgm:t>
        <a:bodyPr/>
        <a:lstStyle/>
        <a:p>
          <a:endParaRPr lang="en-US"/>
        </a:p>
      </dgm:t>
    </dgm:pt>
    <dgm:pt modelId="{5A64361E-EA07-4568-9D48-F737D213C3E5}">
      <dgm:prSet phldrT="[Testo]"/>
      <dgm:spPr/>
      <dgm:t>
        <a:bodyPr/>
        <a:lstStyle/>
        <a:p>
          <a:r>
            <a:rPr lang="en-US" dirty="0"/>
            <a:t>Plant Size (SQM)</a:t>
          </a:r>
          <a:br>
            <a:rPr lang="en-US" dirty="0"/>
          </a:br>
          <a:r>
            <a:rPr lang="en-US" dirty="0"/>
            <a:t>Production : 16.135</a:t>
          </a:r>
          <a:br>
            <a:rPr lang="en-US" dirty="0"/>
          </a:br>
          <a:r>
            <a:rPr lang="en-US" dirty="0"/>
            <a:t>Logistic : 2.320</a:t>
          </a:r>
          <a:br>
            <a:rPr lang="en-US" dirty="0"/>
          </a:br>
          <a:r>
            <a:rPr lang="en-US" b="1" dirty="0"/>
            <a:t>TOTAL PLANT AREA : 52.000</a:t>
          </a:r>
        </a:p>
      </dgm:t>
    </dgm:pt>
    <dgm:pt modelId="{4E1AFFD9-09B7-4064-9497-1D9CB27703B5}" type="parTrans" cxnId="{6AA97DA5-D8F0-475F-9177-798F22807DF8}">
      <dgm:prSet/>
      <dgm:spPr/>
      <dgm:t>
        <a:bodyPr/>
        <a:lstStyle/>
        <a:p>
          <a:endParaRPr lang="en-US"/>
        </a:p>
      </dgm:t>
    </dgm:pt>
    <dgm:pt modelId="{EBC8764E-0053-4245-92FE-3EB6DA7CA789}" type="sibTrans" cxnId="{6AA97DA5-D8F0-475F-9177-798F22807DF8}">
      <dgm:prSet/>
      <dgm:spPr/>
      <dgm:t>
        <a:bodyPr/>
        <a:lstStyle/>
        <a:p>
          <a:endParaRPr lang="en-US"/>
        </a:p>
      </dgm:t>
    </dgm:pt>
    <dgm:pt modelId="{A0B75565-E357-4F2E-A9C5-C84B453C06AE}">
      <dgm:prSet phldrT="[Testo]"/>
      <dgm:spPr/>
      <dgm:t>
        <a:bodyPr/>
        <a:lstStyle/>
        <a:p>
          <a:r>
            <a:rPr lang="en-US" dirty="0"/>
            <a:t>Employees</a:t>
          </a:r>
          <a:br>
            <a:rPr lang="en-US" dirty="0"/>
          </a:br>
          <a:r>
            <a:rPr lang="en-US" dirty="0"/>
            <a:t>January 2025 </a:t>
          </a:r>
          <a:br>
            <a:rPr lang="en-US" dirty="0"/>
          </a:br>
          <a:r>
            <a:rPr lang="en-US" b="1" dirty="0"/>
            <a:t>TOTAL Heads : 388</a:t>
          </a:r>
        </a:p>
      </dgm:t>
    </dgm:pt>
    <dgm:pt modelId="{5F02490C-4D3C-41B6-9089-97798773D194}" type="parTrans" cxnId="{F17A5C1C-5155-49FB-AF5B-378505D5FCD3}">
      <dgm:prSet/>
      <dgm:spPr/>
      <dgm:t>
        <a:bodyPr/>
        <a:lstStyle/>
        <a:p>
          <a:endParaRPr lang="en-US"/>
        </a:p>
      </dgm:t>
    </dgm:pt>
    <dgm:pt modelId="{537AC91C-C1AE-41C8-88D6-7666CE87B8DC}" type="sibTrans" cxnId="{F17A5C1C-5155-49FB-AF5B-378505D5FCD3}">
      <dgm:prSet/>
      <dgm:spPr/>
      <dgm:t>
        <a:bodyPr/>
        <a:lstStyle/>
        <a:p>
          <a:endParaRPr lang="en-US"/>
        </a:p>
      </dgm:t>
    </dgm:pt>
    <dgm:pt modelId="{0911BADD-9E27-463C-97D1-8532B0F2BBF8}">
      <dgm:prSet phldrT="[Testo]"/>
      <dgm:spPr/>
      <dgm:t>
        <a:bodyPr/>
        <a:lstStyle/>
        <a:p>
          <a:r>
            <a:rPr lang="en-US" b="1" dirty="0"/>
            <a:t>Production 2024</a:t>
          </a:r>
          <a:br>
            <a:rPr lang="en-US" dirty="0"/>
          </a:br>
          <a:r>
            <a:rPr lang="en-US" dirty="0"/>
            <a:t>Drum Brakes : 1.743.000</a:t>
          </a:r>
          <a:br>
            <a:rPr lang="en-US" dirty="0"/>
          </a:br>
          <a:r>
            <a:rPr lang="en-US" dirty="0"/>
            <a:t>Drum in Hat : 456.000</a:t>
          </a:r>
          <a:br>
            <a:rPr lang="en-US" dirty="0"/>
          </a:br>
          <a:r>
            <a:rPr lang="en-US" dirty="0"/>
            <a:t>EPB-Si : 1.079.000</a:t>
          </a:r>
        </a:p>
      </dgm:t>
    </dgm:pt>
    <dgm:pt modelId="{D58D0345-259F-4126-952F-A70344A7A67C}" type="parTrans" cxnId="{1C1B8A0A-BF04-43E5-938F-A3E1F752CB28}">
      <dgm:prSet/>
      <dgm:spPr/>
      <dgm:t>
        <a:bodyPr/>
        <a:lstStyle/>
        <a:p>
          <a:endParaRPr lang="en-US"/>
        </a:p>
      </dgm:t>
    </dgm:pt>
    <dgm:pt modelId="{45D5CB79-D679-4045-9AB6-198DD9414A32}" type="sibTrans" cxnId="{1C1B8A0A-BF04-43E5-938F-A3E1F752CB28}">
      <dgm:prSet/>
      <dgm:spPr/>
      <dgm:t>
        <a:bodyPr/>
        <a:lstStyle/>
        <a:p>
          <a:endParaRPr lang="en-US"/>
        </a:p>
      </dgm:t>
    </dgm:pt>
    <dgm:pt modelId="{25A10EF2-9F2D-4F20-8B67-E234C9831C97}" type="pres">
      <dgm:prSet presAssocID="{B8013AF1-4D47-476C-96CF-3BB02323D264}" presName="composite" presStyleCnt="0">
        <dgm:presLayoutVars>
          <dgm:chMax val="1"/>
          <dgm:dir/>
          <dgm:resizeHandles val="exact"/>
        </dgm:presLayoutVars>
      </dgm:prSet>
      <dgm:spPr/>
    </dgm:pt>
    <dgm:pt modelId="{D37CCEAF-A00C-4F6F-B034-00B1108B344E}" type="pres">
      <dgm:prSet presAssocID="{FED7754A-0D2A-4C22-A2E0-73CAAC180A57}" presName="roof" presStyleLbl="dkBgShp" presStyleIdx="0" presStyleCnt="2" custLinFactNeighborY="-1088"/>
      <dgm:spPr/>
    </dgm:pt>
    <dgm:pt modelId="{2DF63860-7CDD-47A0-9A0D-4BEC552ED806}" type="pres">
      <dgm:prSet presAssocID="{FED7754A-0D2A-4C22-A2E0-73CAAC180A57}" presName="pillars" presStyleCnt="0"/>
      <dgm:spPr/>
    </dgm:pt>
    <dgm:pt modelId="{F3A086EB-2B20-4D38-A90B-BB7589E45434}" type="pres">
      <dgm:prSet presAssocID="{FED7754A-0D2A-4C22-A2E0-73CAAC180A57}" presName="pillar1" presStyleLbl="node1" presStyleIdx="0" presStyleCnt="3">
        <dgm:presLayoutVars>
          <dgm:bulletEnabled val="1"/>
        </dgm:presLayoutVars>
      </dgm:prSet>
      <dgm:spPr/>
    </dgm:pt>
    <dgm:pt modelId="{25C891C5-824A-42B9-9096-A66C9C3C7417}" type="pres">
      <dgm:prSet presAssocID="{A0B75565-E357-4F2E-A9C5-C84B453C06AE}" presName="pillarX" presStyleLbl="node1" presStyleIdx="1" presStyleCnt="3">
        <dgm:presLayoutVars>
          <dgm:bulletEnabled val="1"/>
        </dgm:presLayoutVars>
      </dgm:prSet>
      <dgm:spPr/>
    </dgm:pt>
    <dgm:pt modelId="{D331E197-140F-4990-9E60-E73C93041534}" type="pres">
      <dgm:prSet presAssocID="{0911BADD-9E27-463C-97D1-8532B0F2BBF8}" presName="pillarX" presStyleLbl="node1" presStyleIdx="2" presStyleCnt="3">
        <dgm:presLayoutVars>
          <dgm:bulletEnabled val="1"/>
        </dgm:presLayoutVars>
      </dgm:prSet>
      <dgm:spPr/>
    </dgm:pt>
    <dgm:pt modelId="{56659B67-C1DA-445C-972B-CAFAA566A3C7}" type="pres">
      <dgm:prSet presAssocID="{FED7754A-0D2A-4C22-A2E0-73CAAC180A57}" presName="base" presStyleLbl="dkBgShp" presStyleIdx="1" presStyleCnt="2" custLinFactY="393555" custLinFactNeighborX="-8074" custLinFactNeighborY="400000"/>
      <dgm:spPr>
        <a:gradFill flip="none" rotWithShape="1">
          <a:gsLst>
            <a:gs pos="0">
              <a:schemeClr val="accent2">
                <a:lumMod val="0"/>
                <a:lumOff val="100000"/>
              </a:schemeClr>
            </a:gs>
            <a:gs pos="35000">
              <a:schemeClr val="accent2">
                <a:lumMod val="0"/>
                <a:lumOff val="100000"/>
              </a:schemeClr>
            </a:gs>
            <a:gs pos="100000">
              <a:schemeClr val="accent2">
                <a:lumMod val="100000"/>
              </a:schemeClr>
            </a:gs>
          </a:gsLst>
          <a:path path="circle">
            <a:fillToRect l="50000" t="-80000" r="50000" b="180000"/>
          </a:path>
          <a:tileRect/>
        </a:gradFill>
      </dgm:spPr>
    </dgm:pt>
  </dgm:ptLst>
  <dgm:cxnLst>
    <dgm:cxn modelId="{E6CBCF08-660F-47EC-82D5-15B9BADA5949}" type="presOf" srcId="{5A64361E-EA07-4568-9D48-F737D213C3E5}" destId="{F3A086EB-2B20-4D38-A90B-BB7589E45434}" srcOrd="0" destOrd="0" presId="urn:microsoft.com/office/officeart/2005/8/layout/hList3"/>
    <dgm:cxn modelId="{1C1B8A0A-BF04-43E5-938F-A3E1F752CB28}" srcId="{FED7754A-0D2A-4C22-A2E0-73CAAC180A57}" destId="{0911BADD-9E27-463C-97D1-8532B0F2BBF8}" srcOrd="2" destOrd="0" parTransId="{D58D0345-259F-4126-952F-A70344A7A67C}" sibTransId="{45D5CB79-D679-4045-9AB6-198DD9414A32}"/>
    <dgm:cxn modelId="{F17A5C1C-5155-49FB-AF5B-378505D5FCD3}" srcId="{FED7754A-0D2A-4C22-A2E0-73CAAC180A57}" destId="{A0B75565-E357-4F2E-A9C5-C84B453C06AE}" srcOrd="1" destOrd="0" parTransId="{5F02490C-4D3C-41B6-9089-97798773D194}" sibTransId="{537AC91C-C1AE-41C8-88D6-7666CE87B8DC}"/>
    <dgm:cxn modelId="{49E8E62F-C8E3-42E0-91BE-9626B4DA5891}" type="presOf" srcId="{0911BADD-9E27-463C-97D1-8532B0F2BBF8}" destId="{D331E197-140F-4990-9E60-E73C93041534}" srcOrd="0" destOrd="0" presId="urn:microsoft.com/office/officeart/2005/8/layout/hList3"/>
    <dgm:cxn modelId="{B07D3A60-B8CB-4B6B-BE98-6BE094CDF85F}" type="presOf" srcId="{FED7754A-0D2A-4C22-A2E0-73CAAC180A57}" destId="{D37CCEAF-A00C-4F6F-B034-00B1108B344E}" srcOrd="0" destOrd="0" presId="urn:microsoft.com/office/officeart/2005/8/layout/hList3"/>
    <dgm:cxn modelId="{9F597446-F8A3-4EEC-ADE4-697EF9CB8D4E}" srcId="{B8013AF1-4D47-476C-96CF-3BB02323D264}" destId="{FED7754A-0D2A-4C22-A2E0-73CAAC180A57}" srcOrd="0" destOrd="0" parTransId="{E9759885-C032-469F-8469-82CC697CC2B6}" sibTransId="{1AECC869-3A11-4C44-8A78-6D170A7D0EFA}"/>
    <dgm:cxn modelId="{208F179B-7EA8-45BD-A2A6-476BADA909ED}" type="presOf" srcId="{B8013AF1-4D47-476C-96CF-3BB02323D264}" destId="{25A10EF2-9F2D-4F20-8B67-E234C9831C97}" srcOrd="0" destOrd="0" presId="urn:microsoft.com/office/officeart/2005/8/layout/hList3"/>
    <dgm:cxn modelId="{6AA97DA5-D8F0-475F-9177-798F22807DF8}" srcId="{FED7754A-0D2A-4C22-A2E0-73CAAC180A57}" destId="{5A64361E-EA07-4568-9D48-F737D213C3E5}" srcOrd="0" destOrd="0" parTransId="{4E1AFFD9-09B7-4064-9497-1D9CB27703B5}" sibTransId="{EBC8764E-0053-4245-92FE-3EB6DA7CA789}"/>
    <dgm:cxn modelId="{E28ADFEE-07A2-481B-A4F8-AAAE31C28EA8}" type="presOf" srcId="{A0B75565-E357-4F2E-A9C5-C84B453C06AE}" destId="{25C891C5-824A-42B9-9096-A66C9C3C7417}" srcOrd="0" destOrd="0" presId="urn:microsoft.com/office/officeart/2005/8/layout/hList3"/>
    <dgm:cxn modelId="{1CB86E5F-AC8F-4D27-80B5-E00F0122EEAA}" type="presParOf" srcId="{25A10EF2-9F2D-4F20-8B67-E234C9831C97}" destId="{D37CCEAF-A00C-4F6F-B034-00B1108B344E}" srcOrd="0" destOrd="0" presId="urn:microsoft.com/office/officeart/2005/8/layout/hList3"/>
    <dgm:cxn modelId="{1BD398F7-FF1C-4289-9BED-2A3571C86A45}" type="presParOf" srcId="{25A10EF2-9F2D-4F20-8B67-E234C9831C97}" destId="{2DF63860-7CDD-47A0-9A0D-4BEC552ED806}" srcOrd="1" destOrd="0" presId="urn:microsoft.com/office/officeart/2005/8/layout/hList3"/>
    <dgm:cxn modelId="{17085C6A-7710-4D2D-8F73-5F0095D5E2D1}" type="presParOf" srcId="{2DF63860-7CDD-47A0-9A0D-4BEC552ED806}" destId="{F3A086EB-2B20-4D38-A90B-BB7589E45434}" srcOrd="0" destOrd="0" presId="urn:microsoft.com/office/officeart/2005/8/layout/hList3"/>
    <dgm:cxn modelId="{B07BB11B-7DBF-433D-888A-4FE0B5F28A87}" type="presParOf" srcId="{2DF63860-7CDD-47A0-9A0D-4BEC552ED806}" destId="{25C891C5-824A-42B9-9096-A66C9C3C7417}" srcOrd="1" destOrd="0" presId="urn:microsoft.com/office/officeart/2005/8/layout/hList3"/>
    <dgm:cxn modelId="{D07FA2D4-DADA-416C-88E5-44EF218E6B2D}" type="presParOf" srcId="{2DF63860-7CDD-47A0-9A0D-4BEC552ED806}" destId="{D331E197-140F-4990-9E60-E73C93041534}" srcOrd="2" destOrd="0" presId="urn:microsoft.com/office/officeart/2005/8/layout/hList3"/>
    <dgm:cxn modelId="{887DFB81-2CF4-4F32-84BD-AFC443272851}" type="presParOf" srcId="{25A10EF2-9F2D-4F20-8B67-E234C9831C97}" destId="{56659B67-C1DA-445C-972B-CAFAA566A3C7}" srcOrd="2" destOrd="0" presId="urn:microsoft.com/office/officeart/2005/8/layout/hList3"/>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7CCEAF-A00C-4F6F-B034-00B1108B344E}">
      <dsp:nvSpPr>
        <dsp:cNvPr id="0" name=""/>
        <dsp:cNvSpPr/>
      </dsp:nvSpPr>
      <dsp:spPr>
        <a:xfrm>
          <a:off x="0" y="0"/>
          <a:ext cx="9709759" cy="646375"/>
        </a:xfrm>
        <a:prstGeom prst="rect">
          <a:avLst/>
        </a:prstGeom>
        <a:gradFill rotWithShape="0">
          <a:gsLst>
            <a:gs pos="0">
              <a:schemeClr val="accent2">
                <a:lumMod val="67000"/>
              </a:schemeClr>
            </a:gs>
            <a:gs pos="48000">
              <a:schemeClr val="accent2">
                <a:lumMod val="97000"/>
                <a:lumOff val="3000"/>
              </a:schemeClr>
            </a:gs>
            <a:gs pos="100000">
              <a:schemeClr val="accent2">
                <a:lumMod val="60000"/>
                <a:lumOff val="40000"/>
              </a:schemeClr>
            </a:gs>
          </a:gsLst>
          <a:lin ang="16200000" scaled="1"/>
        </a:gradFill>
        <a:ln>
          <a:noFill/>
        </a:ln>
        <a:effectLst/>
      </dsp:spPr>
      <dsp:style>
        <a:lnRef idx="0">
          <a:scrgbClr r="0" g="0" b="0"/>
        </a:lnRef>
        <a:fillRef idx="1">
          <a:scrgbClr r="0" g="0" b="0"/>
        </a:fillRef>
        <a:effectRef idx="0">
          <a:scrgbClr r="0" g="0" b="0"/>
        </a:effectRef>
        <a:fontRef idx="minor"/>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b="1" kern="1200" dirty="0"/>
            <a:t>GENERAL OVERVIEW</a:t>
          </a:r>
        </a:p>
      </dsp:txBody>
      <dsp:txXfrm>
        <a:off x="0" y="0"/>
        <a:ext cx="9709759" cy="646375"/>
      </dsp:txXfrm>
    </dsp:sp>
    <dsp:sp modelId="{F3A086EB-2B20-4D38-A90B-BB7589E45434}">
      <dsp:nvSpPr>
        <dsp:cNvPr id="0" name=""/>
        <dsp:cNvSpPr/>
      </dsp:nvSpPr>
      <dsp:spPr>
        <a:xfrm>
          <a:off x="4741" y="646375"/>
          <a:ext cx="3233425" cy="1357388"/>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Plant Size (SQM)</a:t>
          </a:r>
          <a:br>
            <a:rPr lang="en-US" sz="2100" kern="1200" dirty="0"/>
          </a:br>
          <a:r>
            <a:rPr lang="en-US" sz="2100" kern="1200" dirty="0"/>
            <a:t>Production : 16.135</a:t>
          </a:r>
          <a:br>
            <a:rPr lang="en-US" sz="2100" kern="1200" dirty="0"/>
          </a:br>
          <a:r>
            <a:rPr lang="en-US" sz="2100" kern="1200" dirty="0"/>
            <a:t>Logistic : 2.320</a:t>
          </a:r>
          <a:br>
            <a:rPr lang="en-US" sz="2100" kern="1200" dirty="0"/>
          </a:br>
          <a:r>
            <a:rPr lang="en-US" sz="2100" b="1" kern="1200" dirty="0"/>
            <a:t>TOTAL PLANT AREA : 52.000</a:t>
          </a:r>
        </a:p>
      </dsp:txBody>
      <dsp:txXfrm>
        <a:off x="4741" y="646375"/>
        <a:ext cx="3233425" cy="1357388"/>
      </dsp:txXfrm>
    </dsp:sp>
    <dsp:sp modelId="{25C891C5-824A-42B9-9096-A66C9C3C7417}">
      <dsp:nvSpPr>
        <dsp:cNvPr id="0" name=""/>
        <dsp:cNvSpPr/>
      </dsp:nvSpPr>
      <dsp:spPr>
        <a:xfrm>
          <a:off x="3238166" y="646375"/>
          <a:ext cx="3233425" cy="1357388"/>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Employees</a:t>
          </a:r>
          <a:br>
            <a:rPr lang="en-US" sz="2100" kern="1200" dirty="0"/>
          </a:br>
          <a:r>
            <a:rPr lang="en-US" sz="2100" kern="1200" dirty="0"/>
            <a:t>January 2025 </a:t>
          </a:r>
          <a:br>
            <a:rPr lang="en-US" sz="2100" kern="1200" dirty="0"/>
          </a:br>
          <a:r>
            <a:rPr lang="en-US" sz="2100" b="1" kern="1200" dirty="0"/>
            <a:t>TOTAL Heads : 388</a:t>
          </a:r>
        </a:p>
      </dsp:txBody>
      <dsp:txXfrm>
        <a:off x="3238166" y="646375"/>
        <a:ext cx="3233425" cy="1357388"/>
      </dsp:txXfrm>
    </dsp:sp>
    <dsp:sp modelId="{D331E197-140F-4990-9E60-E73C93041534}">
      <dsp:nvSpPr>
        <dsp:cNvPr id="0" name=""/>
        <dsp:cNvSpPr/>
      </dsp:nvSpPr>
      <dsp:spPr>
        <a:xfrm>
          <a:off x="6471592" y="646375"/>
          <a:ext cx="3233425" cy="1357388"/>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b="1" kern="1200" dirty="0"/>
            <a:t>Production 2024</a:t>
          </a:r>
          <a:br>
            <a:rPr lang="en-US" sz="2100" kern="1200" dirty="0"/>
          </a:br>
          <a:r>
            <a:rPr lang="en-US" sz="2100" kern="1200" dirty="0"/>
            <a:t>Drum Brakes : 1.743.000</a:t>
          </a:r>
          <a:br>
            <a:rPr lang="en-US" sz="2100" kern="1200" dirty="0"/>
          </a:br>
          <a:r>
            <a:rPr lang="en-US" sz="2100" kern="1200" dirty="0"/>
            <a:t>Drum in Hat : 456.000</a:t>
          </a:r>
          <a:br>
            <a:rPr lang="en-US" sz="2100" kern="1200" dirty="0"/>
          </a:br>
          <a:r>
            <a:rPr lang="en-US" sz="2100" kern="1200" dirty="0"/>
            <a:t>EPB-Si : 1.079.000</a:t>
          </a:r>
        </a:p>
      </dsp:txBody>
      <dsp:txXfrm>
        <a:off x="6471592" y="646375"/>
        <a:ext cx="3233425" cy="1357388"/>
      </dsp:txXfrm>
    </dsp:sp>
    <dsp:sp modelId="{56659B67-C1DA-445C-972B-CAFAA566A3C7}">
      <dsp:nvSpPr>
        <dsp:cNvPr id="0" name=""/>
        <dsp:cNvSpPr/>
      </dsp:nvSpPr>
      <dsp:spPr>
        <a:xfrm>
          <a:off x="0" y="2003764"/>
          <a:ext cx="9709759" cy="150820"/>
        </a:xfrm>
        <a:prstGeom prst="rect">
          <a:avLst/>
        </a:prstGeom>
        <a:gradFill flip="none" rotWithShape="1">
          <a:gsLst>
            <a:gs pos="0">
              <a:schemeClr val="accent2">
                <a:lumMod val="0"/>
                <a:lumOff val="100000"/>
              </a:schemeClr>
            </a:gs>
            <a:gs pos="35000">
              <a:schemeClr val="accent2">
                <a:lumMod val="0"/>
                <a:lumOff val="100000"/>
              </a:schemeClr>
            </a:gs>
            <a:gs pos="100000">
              <a:schemeClr val="accent2">
                <a:lumMod val="100000"/>
              </a:schemeClr>
            </a:gs>
          </a:gsLst>
          <a:path path="circle">
            <a:fillToRect l="50000" t="-80000" r="50000" b="180000"/>
          </a:path>
          <a:tileRect/>
        </a:gradFill>
        <a:ln>
          <a:noFill/>
        </a:ln>
        <a:effectLst/>
      </dsp:spPr>
      <dsp:style>
        <a:lnRef idx="0">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egnaposto intestazione 1">
            <a:extLst>
              <a:ext uri="{FF2B5EF4-FFF2-40B4-BE49-F238E27FC236}">
                <a16:creationId xmlns:a16="http://schemas.microsoft.com/office/drawing/2014/main" id="{1495037E-F64E-D998-7A1E-B06B6276616F}"/>
              </a:ext>
            </a:extLst>
          </p:cNvPr>
          <p:cNvSpPr txBox="1">
            <a:spLocks noGrp="1"/>
          </p:cNvSpPr>
          <p:nvPr>
            <p:ph type="hdr" sz="quarter"/>
          </p:nvPr>
        </p:nvSpPr>
        <p:spPr>
          <a:xfrm>
            <a:off x="0" y="1"/>
            <a:ext cx="2921582" cy="495351"/>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it-IT" sz="1200" b="0" i="0" u="none" strike="noStrike" kern="1200" cap="none" spc="0" baseline="0">
                <a:solidFill>
                  <a:srgbClr val="000000"/>
                </a:solidFill>
                <a:uFillTx/>
                <a:latin typeface="Aptos"/>
              </a:defRPr>
            </a:lvl1pPr>
          </a:lstStyle>
          <a:p>
            <a:pPr lvl="0"/>
            <a:endParaRPr lang="it-IT"/>
          </a:p>
        </p:txBody>
      </p:sp>
      <p:sp>
        <p:nvSpPr>
          <p:cNvPr id="3" name="Segnaposto data 2">
            <a:extLst>
              <a:ext uri="{FF2B5EF4-FFF2-40B4-BE49-F238E27FC236}">
                <a16:creationId xmlns:a16="http://schemas.microsoft.com/office/drawing/2014/main" id="{0B8D1796-A59F-8982-B641-B79BE27C9FBC}"/>
              </a:ext>
            </a:extLst>
          </p:cNvPr>
          <p:cNvSpPr txBox="1">
            <a:spLocks noGrp="1"/>
          </p:cNvSpPr>
          <p:nvPr>
            <p:ph type="dt" idx="1"/>
          </p:nvPr>
        </p:nvSpPr>
        <p:spPr>
          <a:xfrm>
            <a:off x="3818966" y="1"/>
            <a:ext cx="2921582" cy="495351"/>
          </a:xfrm>
          <a:prstGeom prst="rect">
            <a:avLst/>
          </a:prstGeom>
          <a:noFill/>
          <a:ln>
            <a:noFill/>
          </a:ln>
        </p:spPr>
        <p:txBody>
          <a:bodyPr vert="horz" wrap="square" lIns="91440" tIns="45720" rIns="91440" bIns="45720" anchor="t" anchorCtr="0" compatLnSpc="1">
            <a:noAutofit/>
          </a:bodyPr>
          <a:lstStyle>
            <a:lvl1pPr marL="0" marR="0" lvl="0" indent="0" algn="r" defTabSz="914400" rtl="0" fontAlgn="auto" hangingPunct="1">
              <a:lnSpc>
                <a:spcPct val="100000"/>
              </a:lnSpc>
              <a:spcBef>
                <a:spcPts val="0"/>
              </a:spcBef>
              <a:spcAft>
                <a:spcPts val="0"/>
              </a:spcAft>
              <a:buNone/>
              <a:tabLst/>
              <a:defRPr lang="it-IT" sz="1200" b="0" i="0" u="none" strike="noStrike" kern="1200" cap="none" spc="0" baseline="0">
                <a:solidFill>
                  <a:srgbClr val="000000"/>
                </a:solidFill>
                <a:uFillTx/>
                <a:latin typeface="Aptos"/>
              </a:defRPr>
            </a:lvl1pPr>
          </a:lstStyle>
          <a:p>
            <a:pPr lvl="0"/>
            <a:fld id="{44827264-ABB1-4669-90E5-BA77EF6F8D16}" type="datetime1">
              <a:rPr lang="it-IT"/>
              <a:pPr lvl="0"/>
              <a:t>12/11/2025</a:t>
            </a:fld>
            <a:endParaRPr lang="it-IT"/>
          </a:p>
        </p:txBody>
      </p:sp>
      <p:sp>
        <p:nvSpPr>
          <p:cNvPr id="4" name="Segnaposto immagine diapositiva 3">
            <a:extLst>
              <a:ext uri="{FF2B5EF4-FFF2-40B4-BE49-F238E27FC236}">
                <a16:creationId xmlns:a16="http://schemas.microsoft.com/office/drawing/2014/main" id="{243C1BD3-F15B-929B-A7F0-A14A058F7AD3}"/>
              </a:ext>
            </a:extLst>
          </p:cNvPr>
          <p:cNvSpPr>
            <a:spLocks noGrp="1" noRot="1" noChangeAspect="1"/>
          </p:cNvSpPr>
          <p:nvPr>
            <p:ph type="sldImg" idx="2"/>
          </p:nvPr>
        </p:nvSpPr>
        <p:spPr>
          <a:xfrm>
            <a:off x="409575" y="1233488"/>
            <a:ext cx="5922963" cy="3332162"/>
          </a:xfrm>
          <a:prstGeom prst="rect">
            <a:avLst/>
          </a:prstGeom>
          <a:noFill/>
          <a:ln w="12701">
            <a:solidFill>
              <a:srgbClr val="000000"/>
            </a:solidFill>
            <a:prstDash val="solid"/>
          </a:ln>
        </p:spPr>
      </p:sp>
      <p:sp>
        <p:nvSpPr>
          <p:cNvPr id="5" name="Segnaposto note 4">
            <a:extLst>
              <a:ext uri="{FF2B5EF4-FFF2-40B4-BE49-F238E27FC236}">
                <a16:creationId xmlns:a16="http://schemas.microsoft.com/office/drawing/2014/main" id="{6269AC10-4EDE-22B1-71F2-D77FB45E954F}"/>
              </a:ext>
            </a:extLst>
          </p:cNvPr>
          <p:cNvSpPr txBox="1">
            <a:spLocks noGrp="1"/>
          </p:cNvSpPr>
          <p:nvPr>
            <p:ph type="body" sz="quarter" idx="3"/>
          </p:nvPr>
        </p:nvSpPr>
        <p:spPr>
          <a:xfrm>
            <a:off x="674212" y="4751218"/>
            <a:ext cx="5393690" cy="3887361"/>
          </a:xfrm>
          <a:prstGeom prst="rect">
            <a:avLst/>
          </a:prstGeom>
          <a:noFill/>
          <a:ln>
            <a:noFill/>
          </a:ln>
        </p:spPr>
        <p:txBody>
          <a:bodyPr vert="horz" wrap="square" lIns="91440" tIns="45720" rIns="91440" bIns="45720" anchor="t" anchorCtr="0" compatLnSpc="1">
            <a:no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a:extLst>
              <a:ext uri="{FF2B5EF4-FFF2-40B4-BE49-F238E27FC236}">
                <a16:creationId xmlns:a16="http://schemas.microsoft.com/office/drawing/2014/main" id="{72587C73-7D23-B43F-8FE9-1953288AB8E3}"/>
              </a:ext>
            </a:extLst>
          </p:cNvPr>
          <p:cNvSpPr txBox="1">
            <a:spLocks noGrp="1"/>
          </p:cNvSpPr>
          <p:nvPr>
            <p:ph type="ftr" sz="quarter" idx="4"/>
          </p:nvPr>
        </p:nvSpPr>
        <p:spPr>
          <a:xfrm>
            <a:off x="0" y="9377311"/>
            <a:ext cx="2921582" cy="495351"/>
          </a:xfrm>
          <a:prstGeom prst="rect">
            <a:avLst/>
          </a:prstGeom>
          <a:noFill/>
          <a:ln>
            <a:noFill/>
          </a:ln>
        </p:spPr>
        <p:txBody>
          <a:bodyPr vert="horz" wrap="square" lIns="91440" tIns="45720" rIns="91440" bIns="45720" anchor="b" anchorCtr="0" compatLnSpc="1">
            <a:noAutofit/>
          </a:bodyPr>
          <a:lstStyle>
            <a:lvl1pPr marL="0" marR="0" lvl="0" indent="0" algn="l" defTabSz="914400" rtl="0" fontAlgn="auto" hangingPunct="1">
              <a:lnSpc>
                <a:spcPct val="100000"/>
              </a:lnSpc>
              <a:spcBef>
                <a:spcPts val="0"/>
              </a:spcBef>
              <a:spcAft>
                <a:spcPts val="0"/>
              </a:spcAft>
              <a:buNone/>
              <a:tabLst/>
              <a:defRPr lang="it-IT" sz="1200" b="0" i="0" u="none" strike="noStrike" kern="1200" cap="none" spc="0" baseline="0">
                <a:solidFill>
                  <a:srgbClr val="000000"/>
                </a:solidFill>
                <a:uFillTx/>
                <a:latin typeface="Aptos"/>
              </a:defRPr>
            </a:lvl1pPr>
          </a:lstStyle>
          <a:p>
            <a:pPr lvl="0"/>
            <a:endParaRPr lang="it-IT"/>
          </a:p>
        </p:txBody>
      </p:sp>
      <p:sp>
        <p:nvSpPr>
          <p:cNvPr id="7" name="Segnaposto numero diapositiva 6">
            <a:extLst>
              <a:ext uri="{FF2B5EF4-FFF2-40B4-BE49-F238E27FC236}">
                <a16:creationId xmlns:a16="http://schemas.microsoft.com/office/drawing/2014/main" id="{1DBE7DEF-B8D4-4610-4412-56E7A48D20CA}"/>
              </a:ext>
            </a:extLst>
          </p:cNvPr>
          <p:cNvSpPr txBox="1">
            <a:spLocks noGrp="1"/>
          </p:cNvSpPr>
          <p:nvPr>
            <p:ph type="sldNum" sz="quarter" idx="5"/>
          </p:nvPr>
        </p:nvSpPr>
        <p:spPr>
          <a:xfrm>
            <a:off x="3818966" y="9377311"/>
            <a:ext cx="2921582" cy="495351"/>
          </a:xfrm>
          <a:prstGeom prst="rect">
            <a:avLst/>
          </a:prstGeom>
          <a:noFill/>
          <a:ln>
            <a:noFill/>
          </a:ln>
        </p:spPr>
        <p:txBody>
          <a:bodyPr vert="horz" wrap="square" lIns="91440" tIns="45720" rIns="91440" bIns="45720" anchor="b" anchorCtr="0" compatLnSpc="1">
            <a:noAutofit/>
          </a:bodyPr>
          <a:lstStyle>
            <a:lvl1pPr marL="0" marR="0" lvl="0" indent="0" algn="r" defTabSz="914400" rtl="0" fontAlgn="auto" hangingPunct="1">
              <a:lnSpc>
                <a:spcPct val="100000"/>
              </a:lnSpc>
              <a:spcBef>
                <a:spcPts val="0"/>
              </a:spcBef>
              <a:spcAft>
                <a:spcPts val="0"/>
              </a:spcAft>
              <a:buNone/>
              <a:tabLst/>
              <a:defRPr lang="it-IT" sz="1200" b="0" i="0" u="none" strike="noStrike" kern="1200" cap="none" spc="0" baseline="0">
                <a:solidFill>
                  <a:srgbClr val="000000"/>
                </a:solidFill>
                <a:uFillTx/>
                <a:latin typeface="Aptos"/>
              </a:defRPr>
            </a:lvl1pPr>
          </a:lstStyle>
          <a:p>
            <a:pPr lvl="0"/>
            <a:fld id="{9D771304-6B2A-4521-BDE0-4A2711CB822E}" type="slidenum">
              <a:t>‹N›</a:t>
            </a:fld>
            <a:endParaRPr lang="it-IT"/>
          </a:p>
        </p:txBody>
      </p:sp>
    </p:spTree>
    <p:extLst>
      <p:ext uri="{BB962C8B-B14F-4D97-AF65-F5344CB8AC3E}">
        <p14:creationId xmlns:p14="http://schemas.microsoft.com/office/powerpoint/2010/main" val="3282020901"/>
      </p:ext>
    </p:extLst>
  </p:cSld>
  <p:clrMap bg1="lt1" tx1="dk1" bg2="lt2" tx2="dk2" accent1="accent1" accent2="accent2" accent3="accent3" accent4="accent4" accent5="accent5" accent6="accent6" hlink="hlink" folHlink="folHlink"/>
  <p:notesStyle>
    <a:lvl1pPr marL="0" marR="0" lvl="0" indent="0" algn="l" defTabSz="914400" rtl="0" fontAlgn="auto" hangingPunct="1">
      <a:lnSpc>
        <a:spcPct val="100000"/>
      </a:lnSpc>
      <a:spcBef>
        <a:spcPts val="0"/>
      </a:spcBef>
      <a:spcAft>
        <a:spcPts val="0"/>
      </a:spcAft>
      <a:buNone/>
      <a:tabLst/>
      <a:defRPr lang="it-IT" sz="1200" b="0" i="0" u="none" strike="noStrike" kern="1200" cap="none" spc="0" baseline="0">
        <a:solidFill>
          <a:srgbClr val="000000"/>
        </a:solidFill>
        <a:uFillTx/>
        <a:latin typeface="Aptos"/>
      </a:defRPr>
    </a:lvl1pPr>
    <a:lvl2pPr marL="457200" marR="0" lvl="1" indent="0" algn="l" defTabSz="914400" rtl="0" fontAlgn="auto" hangingPunct="1">
      <a:lnSpc>
        <a:spcPct val="100000"/>
      </a:lnSpc>
      <a:spcBef>
        <a:spcPts val="0"/>
      </a:spcBef>
      <a:spcAft>
        <a:spcPts val="0"/>
      </a:spcAft>
      <a:buNone/>
      <a:tabLst/>
      <a:defRPr lang="it-IT" sz="1200" b="0" i="0" u="none" strike="noStrike" kern="1200" cap="none" spc="0" baseline="0">
        <a:solidFill>
          <a:srgbClr val="000000"/>
        </a:solidFill>
        <a:uFillTx/>
        <a:latin typeface="Aptos"/>
      </a:defRPr>
    </a:lvl2pPr>
    <a:lvl3pPr marL="914400" marR="0" lvl="2" indent="0" algn="l" defTabSz="914400" rtl="0" fontAlgn="auto" hangingPunct="1">
      <a:lnSpc>
        <a:spcPct val="100000"/>
      </a:lnSpc>
      <a:spcBef>
        <a:spcPts val="0"/>
      </a:spcBef>
      <a:spcAft>
        <a:spcPts val="0"/>
      </a:spcAft>
      <a:buNone/>
      <a:tabLst/>
      <a:defRPr lang="it-IT" sz="1200" b="0" i="0" u="none" strike="noStrike" kern="1200" cap="none" spc="0" baseline="0">
        <a:solidFill>
          <a:srgbClr val="000000"/>
        </a:solidFill>
        <a:uFillTx/>
        <a:latin typeface="Aptos"/>
      </a:defRPr>
    </a:lvl3pPr>
    <a:lvl4pPr marL="1371600" marR="0" lvl="3" indent="0" algn="l" defTabSz="914400" rtl="0" fontAlgn="auto" hangingPunct="1">
      <a:lnSpc>
        <a:spcPct val="100000"/>
      </a:lnSpc>
      <a:spcBef>
        <a:spcPts val="0"/>
      </a:spcBef>
      <a:spcAft>
        <a:spcPts val="0"/>
      </a:spcAft>
      <a:buNone/>
      <a:tabLst/>
      <a:defRPr lang="it-IT" sz="1200" b="0" i="0" u="none" strike="noStrike" kern="1200" cap="none" spc="0" baseline="0">
        <a:solidFill>
          <a:srgbClr val="000000"/>
        </a:solidFill>
        <a:uFillTx/>
        <a:latin typeface="Aptos"/>
      </a:defRPr>
    </a:lvl4pPr>
    <a:lvl5pPr marL="1828800" marR="0" lvl="4" indent="0" algn="l" defTabSz="914400" rtl="0" fontAlgn="auto" hangingPunct="1">
      <a:lnSpc>
        <a:spcPct val="100000"/>
      </a:lnSpc>
      <a:spcBef>
        <a:spcPts val="0"/>
      </a:spcBef>
      <a:spcAft>
        <a:spcPts val="0"/>
      </a:spcAft>
      <a:buNone/>
      <a:tabLst/>
      <a:defRPr lang="it-IT" sz="1200" b="0" i="0" u="none" strike="noStrike" kern="1200" cap="none" spc="0" baseline="0">
        <a:solidFill>
          <a:srgbClr val="000000"/>
        </a:solidFill>
        <a:uFillTx/>
        <a:latin typeface="Apto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dirty="0"/>
          </a:p>
        </p:txBody>
      </p:sp>
      <p:sp>
        <p:nvSpPr>
          <p:cNvPr id="4" name="Segnaposto numero diapositiva 3"/>
          <p:cNvSpPr>
            <a:spLocks noGrp="1"/>
          </p:cNvSpPr>
          <p:nvPr>
            <p:ph type="sldNum" sz="quarter" idx="5"/>
          </p:nvPr>
        </p:nvSpPr>
        <p:spPr/>
        <p:txBody>
          <a:bodyPr/>
          <a:lstStyle/>
          <a:p>
            <a:pPr lvl="0"/>
            <a:fld id="{9D771304-6B2A-4521-BDE0-4A2711CB822E}" type="slidenum">
              <a:rPr lang="it-IT" smtClean="0"/>
              <a:t>2</a:t>
            </a:fld>
            <a:endParaRPr lang="it-IT"/>
          </a:p>
        </p:txBody>
      </p:sp>
    </p:spTree>
    <p:extLst>
      <p:ext uri="{BB962C8B-B14F-4D97-AF65-F5344CB8AC3E}">
        <p14:creationId xmlns:p14="http://schemas.microsoft.com/office/powerpoint/2010/main" val="9684601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409575" y="1233488"/>
            <a:ext cx="5922963" cy="3332162"/>
          </a:xfrm>
        </p:spPr>
      </p:sp>
      <p:sp>
        <p:nvSpPr>
          <p:cNvPr id="3" name="Segnaposto note 2"/>
          <p:cNvSpPr>
            <a:spLocks noGrp="1"/>
          </p:cNvSpPr>
          <p:nvPr>
            <p:ph type="body" idx="1"/>
          </p:nvPr>
        </p:nvSpPr>
        <p:spPr/>
        <p:txBody>
          <a:bodyPr/>
          <a:lstStyle/>
          <a:p>
            <a:endParaRPr lang="en-US" dirty="0"/>
          </a:p>
        </p:txBody>
      </p:sp>
      <p:sp>
        <p:nvSpPr>
          <p:cNvPr id="4" name="Segnaposto numero diapositiva 3"/>
          <p:cNvSpPr>
            <a:spLocks noGrp="1"/>
          </p:cNvSpPr>
          <p:nvPr>
            <p:ph type="sldNum" sz="quarter" idx="5"/>
          </p:nvPr>
        </p:nvSpPr>
        <p:spPr/>
        <p:txBody>
          <a:bodyPr/>
          <a:lstStyle/>
          <a:p>
            <a:pPr lvl="0"/>
            <a:fld id="{9D771304-6B2A-4521-BDE0-4A2711CB822E}" type="slidenum">
              <a:rPr lang="it-IT" smtClean="0"/>
              <a:t>4</a:t>
            </a:fld>
            <a:endParaRPr lang="it-IT"/>
          </a:p>
        </p:txBody>
      </p:sp>
    </p:spTree>
    <p:extLst>
      <p:ext uri="{BB962C8B-B14F-4D97-AF65-F5344CB8AC3E}">
        <p14:creationId xmlns:p14="http://schemas.microsoft.com/office/powerpoint/2010/main" val="30561166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409575" y="1233488"/>
            <a:ext cx="5922963" cy="3332162"/>
          </a:xfrm>
        </p:spPr>
      </p:sp>
      <p:sp>
        <p:nvSpPr>
          <p:cNvPr id="3" name="Segnaposto note 2"/>
          <p:cNvSpPr>
            <a:spLocks noGrp="1"/>
          </p:cNvSpPr>
          <p:nvPr>
            <p:ph type="body" idx="1"/>
          </p:nvPr>
        </p:nvSpPr>
        <p:spPr/>
        <p:txBody>
          <a:bodyPr/>
          <a:lstStyle/>
          <a:p>
            <a:endParaRPr lang="en-US" dirty="0"/>
          </a:p>
        </p:txBody>
      </p:sp>
      <p:sp>
        <p:nvSpPr>
          <p:cNvPr id="4" name="Segnaposto numero diapositiva 3"/>
          <p:cNvSpPr>
            <a:spLocks noGrp="1"/>
          </p:cNvSpPr>
          <p:nvPr>
            <p:ph type="sldNum" sz="quarter" idx="5"/>
          </p:nvPr>
        </p:nvSpPr>
        <p:spPr/>
        <p:txBody>
          <a:bodyPr/>
          <a:lstStyle/>
          <a:p>
            <a:pPr lvl="0"/>
            <a:fld id="{9D771304-6B2A-4521-BDE0-4A2711CB822E}" type="slidenum">
              <a:rPr lang="it-IT" smtClean="0"/>
              <a:t>6</a:t>
            </a:fld>
            <a:endParaRPr lang="it-IT"/>
          </a:p>
        </p:txBody>
      </p:sp>
    </p:spTree>
    <p:extLst>
      <p:ext uri="{BB962C8B-B14F-4D97-AF65-F5344CB8AC3E}">
        <p14:creationId xmlns:p14="http://schemas.microsoft.com/office/powerpoint/2010/main" val="8194727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409575" y="1233488"/>
            <a:ext cx="5922963" cy="3332162"/>
          </a:xfrm>
        </p:spPr>
      </p:sp>
      <p:sp>
        <p:nvSpPr>
          <p:cNvPr id="3" name="Segnaposto note 2"/>
          <p:cNvSpPr>
            <a:spLocks noGrp="1"/>
          </p:cNvSpPr>
          <p:nvPr>
            <p:ph type="body" idx="1"/>
          </p:nvPr>
        </p:nvSpPr>
        <p:spPr/>
        <p:txBody>
          <a:bodyPr/>
          <a:lstStyle/>
          <a:p>
            <a:endParaRPr lang="en-US" dirty="0"/>
          </a:p>
        </p:txBody>
      </p:sp>
      <p:sp>
        <p:nvSpPr>
          <p:cNvPr id="4" name="Segnaposto numero diapositiva 3"/>
          <p:cNvSpPr>
            <a:spLocks noGrp="1"/>
          </p:cNvSpPr>
          <p:nvPr>
            <p:ph type="sldNum" sz="quarter" idx="5"/>
          </p:nvPr>
        </p:nvSpPr>
        <p:spPr/>
        <p:txBody>
          <a:bodyPr/>
          <a:lstStyle/>
          <a:p>
            <a:pPr lvl="0"/>
            <a:fld id="{9D771304-6B2A-4521-BDE0-4A2711CB822E}" type="slidenum">
              <a:rPr lang="it-IT" smtClean="0"/>
              <a:t>7</a:t>
            </a:fld>
            <a:endParaRPr lang="it-IT"/>
          </a:p>
        </p:txBody>
      </p:sp>
    </p:spTree>
    <p:extLst>
      <p:ext uri="{BB962C8B-B14F-4D97-AF65-F5344CB8AC3E}">
        <p14:creationId xmlns:p14="http://schemas.microsoft.com/office/powerpoint/2010/main" val="212372905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9.sv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9.sv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9.sv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9.sv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12.sv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12.sv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12.sv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12.sv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12.sv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12.sv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12.sv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12.sv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12.sv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jpeg"/><Relationship Id="rId1" Type="http://schemas.openxmlformats.org/officeDocument/2006/relationships/slideMaster" Target="../slideMasters/slideMaster1.xml"/><Relationship Id="rId4" Type="http://schemas.openxmlformats.org/officeDocument/2006/relationships/image" Target="../media/image9.sv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jpeg"/><Relationship Id="rId1" Type="http://schemas.openxmlformats.org/officeDocument/2006/relationships/slideMaster" Target="../slideMasters/slideMaster1.xml"/><Relationship Id="rId4" Type="http://schemas.openxmlformats.org/officeDocument/2006/relationships/image" Target="../media/image9.sv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jpeg"/><Relationship Id="rId1" Type="http://schemas.openxmlformats.org/officeDocument/2006/relationships/slideMaster" Target="../slideMasters/slideMaster1.xml"/><Relationship Id="rId4" Type="http://schemas.openxmlformats.org/officeDocument/2006/relationships/image" Target="../media/image9.sv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9.sv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9.svg"/></Relationships>
</file>

<file path=ppt/slideLayouts/_rels/slideLayout40.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3.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1.emf"/></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2.xml"/><Relationship Id="rId4" Type="http://schemas.openxmlformats.org/officeDocument/2006/relationships/image" Target="../media/image4.sv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2.xml"/><Relationship Id="rId4" Type="http://schemas.openxmlformats.org/officeDocument/2006/relationships/image" Target="../media/image4.svg"/></Relationships>
</file>

<file path=ppt/slideLayouts/_rels/slideLayout43.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2.xml"/><Relationship Id="rId1" Type="http://schemas.openxmlformats.org/officeDocument/2006/relationships/tags" Target="../tags/tag5.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1.emf"/></Relationships>
</file>

<file path=ppt/slideLayouts/_rels/slideLayout44.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2.xml"/><Relationship Id="rId1" Type="http://schemas.openxmlformats.org/officeDocument/2006/relationships/tags" Target="../tags/tag6.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1.emf"/></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eg"/><Relationship Id="rId1" Type="http://schemas.openxmlformats.org/officeDocument/2006/relationships/slideMaster" Target="../slideMasters/slideMaster2.xml"/><Relationship Id="rId4" Type="http://schemas.openxmlformats.org/officeDocument/2006/relationships/image" Target="../media/image9.sv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eg"/><Relationship Id="rId1" Type="http://schemas.openxmlformats.org/officeDocument/2006/relationships/slideMaster" Target="../slideMasters/slideMaster2.xml"/><Relationship Id="rId4" Type="http://schemas.openxmlformats.org/officeDocument/2006/relationships/image" Target="../media/image9.sv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5.jpeg"/><Relationship Id="rId1" Type="http://schemas.openxmlformats.org/officeDocument/2006/relationships/slideMaster" Target="../slideMasters/slideMaster2.xml"/><Relationship Id="rId4" Type="http://schemas.openxmlformats.org/officeDocument/2006/relationships/image" Target="../media/image9.sv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2.xml"/><Relationship Id="rId4" Type="http://schemas.openxmlformats.org/officeDocument/2006/relationships/image" Target="../media/image4.sv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2.xml"/><Relationship Id="rId4" Type="http://schemas.openxmlformats.org/officeDocument/2006/relationships/image" Target="../media/image4.sv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2.xml"/><Relationship Id="rId4" Type="http://schemas.openxmlformats.org/officeDocument/2006/relationships/image" Target="../media/image4.sv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2.xml"/><Relationship Id="rId4" Type="http://schemas.openxmlformats.org/officeDocument/2006/relationships/image" Target="../media/image4.sv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jpeg"/><Relationship Id="rId1" Type="http://schemas.openxmlformats.org/officeDocument/2006/relationships/slideMaster" Target="../slideMasters/slideMaster2.xml"/><Relationship Id="rId4" Type="http://schemas.openxmlformats.org/officeDocument/2006/relationships/image" Target="../media/image9.sv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jpeg"/><Relationship Id="rId1" Type="http://schemas.openxmlformats.org/officeDocument/2006/relationships/slideMaster" Target="../slideMasters/slideMaster2.xml"/><Relationship Id="rId4" Type="http://schemas.openxmlformats.org/officeDocument/2006/relationships/image" Target="../media/image4.sv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jpeg"/><Relationship Id="rId1" Type="http://schemas.openxmlformats.org/officeDocument/2006/relationships/slideMaster" Target="../slideMasters/slideMaster2.xml"/><Relationship Id="rId4" Type="http://schemas.openxmlformats.org/officeDocument/2006/relationships/image" Target="../media/image4.sv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2.xml"/><Relationship Id="rId4" Type="http://schemas.openxmlformats.org/officeDocument/2006/relationships/image" Target="../media/image4.sv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2.xml"/><Relationship Id="rId4" Type="http://schemas.openxmlformats.org/officeDocument/2006/relationships/image" Target="../media/image4.sv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9.sv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9.sv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9.sv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pertina">
    <p:bg>
      <p:bgPr>
        <a:blipFill>
          <a:blip r:embed="rId2"/>
          <a:stretch>
            <a:fillRect/>
          </a:stretch>
        </a:blipFill>
        <a:effectLst/>
      </p:bgPr>
    </p:bg>
    <p:spTree>
      <p:nvGrpSpPr>
        <p:cNvPr id="1" name=""/>
        <p:cNvGrpSpPr/>
        <p:nvPr/>
      </p:nvGrpSpPr>
      <p:grpSpPr>
        <a:xfrm>
          <a:off x="0" y="0"/>
          <a:ext cx="0" cy="0"/>
          <a:chOff x="0" y="0"/>
          <a:chExt cx="0" cy="0"/>
        </a:xfrm>
      </p:grpSpPr>
      <p:pic>
        <p:nvPicPr>
          <p:cNvPr id="2" name="Elemento grafico 6">
            <a:extLst>
              <a:ext uri="{FF2B5EF4-FFF2-40B4-BE49-F238E27FC236}">
                <a16:creationId xmlns:a16="http://schemas.microsoft.com/office/drawing/2014/main" id="{FAF85A0E-8287-899E-2D54-7584B8C1E96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95328" y="595073"/>
            <a:ext cx="2280056" cy="750886"/>
          </a:xfrm>
          <a:prstGeom prst="rect">
            <a:avLst/>
          </a:prstGeom>
          <a:noFill/>
          <a:ln cap="flat">
            <a:noFill/>
          </a:ln>
        </p:spPr>
      </p:pic>
      <p:sp>
        <p:nvSpPr>
          <p:cNvPr id="3" name="Titolo 1">
            <a:extLst>
              <a:ext uri="{FF2B5EF4-FFF2-40B4-BE49-F238E27FC236}">
                <a16:creationId xmlns:a16="http://schemas.microsoft.com/office/drawing/2014/main" id="{792BD565-A85B-0F16-8160-67E55B9620F8}"/>
              </a:ext>
            </a:extLst>
          </p:cNvPr>
          <p:cNvSpPr txBox="1">
            <a:spLocks noGrp="1"/>
          </p:cNvSpPr>
          <p:nvPr>
            <p:ph type="title"/>
          </p:nvPr>
        </p:nvSpPr>
        <p:spPr>
          <a:xfrm>
            <a:off x="480288" y="3578156"/>
            <a:ext cx="4301255" cy="750886"/>
          </a:xfrm>
        </p:spPr>
        <p:txBody>
          <a:bodyPr anchor="t">
            <a:noAutofit/>
          </a:bodyPr>
          <a:lstStyle>
            <a:lvl1pPr>
              <a:defRPr sz="7200" spc="-150">
                <a:latin typeface="Akzidenz-Grotesk Next Bold"/>
              </a:defRPr>
            </a:lvl1pPr>
          </a:lstStyle>
          <a:p>
            <a:pPr lvl="0"/>
            <a:r>
              <a:rPr lang="it-IT"/>
              <a:t>Titolo</a:t>
            </a:r>
          </a:p>
        </p:txBody>
      </p:sp>
      <p:sp>
        <p:nvSpPr>
          <p:cNvPr id="6" name="Segnaposto testo 5">
            <a:extLst>
              <a:ext uri="{FF2B5EF4-FFF2-40B4-BE49-F238E27FC236}">
                <a16:creationId xmlns:a16="http://schemas.microsoft.com/office/drawing/2014/main" id="{266C553C-9064-3673-01A9-41D00C522B3D}"/>
              </a:ext>
            </a:extLst>
          </p:cNvPr>
          <p:cNvSpPr>
            <a:spLocks noGrp="1"/>
          </p:cNvSpPr>
          <p:nvPr>
            <p:ph type="body" sz="quarter" idx="10"/>
          </p:nvPr>
        </p:nvSpPr>
        <p:spPr>
          <a:xfrm>
            <a:off x="481013" y="4475163"/>
            <a:ext cx="5614987" cy="1182687"/>
          </a:xfrm>
        </p:spPr>
        <p:txBody>
          <a:bodyPr>
            <a:noAutofit/>
          </a:bodyPr>
          <a:lstStyle>
            <a:lvl1pPr>
              <a:defRPr sz="2400">
                <a:latin typeface="Akzidenz-Grotesk Next Regular" panose="02000503000000020003" pitchFamily="2" charset="0"/>
              </a:defRPr>
            </a:lvl1pPr>
            <a:lvl2pPr>
              <a:defRPr sz="2000">
                <a:latin typeface="Akzidenz-Grotesk Next Regular" panose="02000503000000020003" pitchFamily="2" charset="0"/>
              </a:defRPr>
            </a:lvl2pPr>
            <a:lvl3pPr>
              <a:defRPr sz="1800">
                <a:latin typeface="Akzidenz-Grotesk Next Regular" panose="02000503000000020003" pitchFamily="2" charset="0"/>
              </a:defRPr>
            </a:lvl3pPr>
            <a:lvl4pPr>
              <a:defRPr sz="1600">
                <a:latin typeface="Akzidenz-Grotesk Next Regular" panose="02000503000000020003" pitchFamily="2" charset="0"/>
              </a:defRPr>
            </a:lvl4pPr>
            <a:lvl5pPr>
              <a:defRPr sz="1600">
                <a:latin typeface="Akzidenz-Grotesk Next Regular" panose="02000503000000020003" pitchFamily="2" charset="0"/>
              </a:defRPr>
            </a:lvl5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33067753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1_Custom Layout">
    <p:bg>
      <p:bgPr>
        <a:blipFill>
          <a:blip/>
          <a:stretch>
            <a:fillRect/>
          </a:stretch>
        </a:blipFill>
        <a:effectLst/>
      </p:bgPr>
    </p:bg>
    <p:spTree>
      <p:nvGrpSpPr>
        <p:cNvPr id="1" name=""/>
        <p:cNvGrpSpPr/>
        <p:nvPr/>
      </p:nvGrpSpPr>
      <p:grpSpPr>
        <a:xfrm>
          <a:off x="0" y="0"/>
          <a:ext cx="0" cy="0"/>
          <a:chOff x="0" y="0"/>
          <a:chExt cx="0" cy="0"/>
        </a:xfrm>
      </p:grpSpPr>
      <p:pic>
        <p:nvPicPr>
          <p:cNvPr id="10" name="Immagine 9" descr="Immagine che contiene verde, luce, Policromia, laser&#10;&#10;Il contenuto generato dall'IA potrebbe non essere corretto.">
            <a:extLst>
              <a:ext uri="{FF2B5EF4-FFF2-40B4-BE49-F238E27FC236}">
                <a16:creationId xmlns:a16="http://schemas.microsoft.com/office/drawing/2014/main" id="{998B12BE-8B9E-7DD0-EA0B-6633A0E488F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Footer Placeholder 2">
            <a:extLst>
              <a:ext uri="{FF2B5EF4-FFF2-40B4-BE49-F238E27FC236}">
                <a16:creationId xmlns:a16="http://schemas.microsoft.com/office/drawing/2014/main" id="{CD334A33-52B5-E33A-CE14-7064224D4E49}"/>
              </a:ext>
            </a:extLst>
          </p:cNvPr>
          <p:cNvSpPr txBox="1">
            <a:spLocks noGrp="1"/>
          </p:cNvSpPr>
          <p:nvPr>
            <p:ph type="ftr" sz="quarter" idx="9"/>
          </p:nvPr>
        </p:nvSpPr>
        <p:spPr>
          <a:xfrm>
            <a:off x="480288" y="6450442"/>
            <a:ext cx="4114800" cy="182559"/>
          </a:xfrm>
        </p:spPr>
        <p:txBody>
          <a:bodyPr anchor="ctr" anchorCtr="0"/>
          <a:lstStyle>
            <a:lvl1pPr algn="l">
              <a:defRPr lang="en-US">
                <a:solidFill>
                  <a:schemeClr val="bg1"/>
                </a:solidFill>
                <a:latin typeface="Akzidenz-Grotesk Next Regular" pitchFamily="50"/>
              </a:defRPr>
            </a:lvl1pPr>
          </a:lstStyle>
          <a:p>
            <a:r>
              <a:rPr lang="it-IT"/>
              <a:t>HEADLINE</a:t>
            </a:r>
          </a:p>
        </p:txBody>
      </p:sp>
      <p:sp>
        <p:nvSpPr>
          <p:cNvPr id="12" name="Slide Number Placeholder 5">
            <a:extLst>
              <a:ext uri="{FF2B5EF4-FFF2-40B4-BE49-F238E27FC236}">
                <a16:creationId xmlns:a16="http://schemas.microsoft.com/office/drawing/2014/main" id="{CA58681E-6260-1178-180D-A861CCE9DD29}"/>
              </a:ext>
            </a:extLst>
          </p:cNvPr>
          <p:cNvSpPr txBox="1">
            <a:spLocks noGrp="1"/>
          </p:cNvSpPr>
          <p:nvPr>
            <p:ph type="sldNum" sz="quarter" idx="8"/>
          </p:nvPr>
        </p:nvSpPr>
        <p:spPr>
          <a:xfrm>
            <a:off x="10908325" y="6450442"/>
            <a:ext cx="1119627" cy="182559"/>
          </a:xfrm>
        </p:spPr>
        <p:txBody>
          <a:bodyPr/>
          <a:lstStyle>
            <a:lvl1pPr>
              <a:defRPr lang="en-US">
                <a:solidFill>
                  <a:srgbClr val="FFFFFF"/>
                </a:solidFill>
                <a:latin typeface="Akzidenz-Grotesk Next Regular" pitchFamily="50"/>
                <a:ea typeface="Akzidenz-Grotesk Next Regular" pitchFamily="50"/>
                <a:cs typeface="Akzidenz-Grotesk Next Regular" pitchFamily="50"/>
              </a:defRPr>
            </a:lvl1pPr>
          </a:lstStyle>
          <a:p>
            <a:pPr lvl="0"/>
            <a:r>
              <a:rPr lang="en-US"/>
              <a:t>PAGE </a:t>
            </a:r>
            <a:fld id="{217FE97B-3BC2-4DBF-BB39-2BF845C7AC46}" type="slidenum">
              <a:t>‹N›</a:t>
            </a:fld>
            <a:r>
              <a:rPr lang="en-US"/>
              <a:t>/20</a:t>
            </a:r>
          </a:p>
        </p:txBody>
      </p:sp>
      <p:sp>
        <p:nvSpPr>
          <p:cNvPr id="13" name="Date Placeholder 3">
            <a:extLst>
              <a:ext uri="{FF2B5EF4-FFF2-40B4-BE49-F238E27FC236}">
                <a16:creationId xmlns:a16="http://schemas.microsoft.com/office/drawing/2014/main" id="{0F44FFD0-0816-F8CF-15BF-C07CCA177887}"/>
              </a:ext>
            </a:extLst>
          </p:cNvPr>
          <p:cNvSpPr txBox="1">
            <a:spLocks noGrp="1"/>
          </p:cNvSpPr>
          <p:nvPr>
            <p:ph type="dt" sz="half" idx="7"/>
          </p:nvPr>
        </p:nvSpPr>
        <p:spPr>
          <a:xfrm>
            <a:off x="7963953" y="6450442"/>
            <a:ext cx="2743200" cy="182559"/>
          </a:xfrm>
        </p:spPr>
        <p:txBody>
          <a:bodyPr/>
          <a:lstStyle>
            <a:lvl1pPr algn="ctr">
              <a:defRPr>
                <a:solidFill>
                  <a:srgbClr val="FFFFFF"/>
                </a:solidFill>
                <a:latin typeface="Akzidenz-Grotesk Next Regular" pitchFamily="50"/>
                <a:ea typeface="Akzidenz-Grotesk Next Regular" pitchFamily="50"/>
                <a:cs typeface="Akzidenz-Grotesk Next Regular" pitchFamily="50"/>
              </a:defRPr>
            </a:lvl1pPr>
          </a:lstStyle>
          <a:p>
            <a:r>
              <a:rPr lang="it-IT"/>
              <a:t>10/10/3030</a:t>
            </a:r>
          </a:p>
        </p:txBody>
      </p:sp>
      <p:pic>
        <p:nvPicPr>
          <p:cNvPr id="14" name="Elemento grafico 3">
            <a:extLst>
              <a:ext uri="{FF2B5EF4-FFF2-40B4-BE49-F238E27FC236}">
                <a16:creationId xmlns:a16="http://schemas.microsoft.com/office/drawing/2014/main" id="{BAC98211-5365-668A-0C08-63F9D2DCA43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527719" y="200802"/>
            <a:ext cx="1419221" cy="469434"/>
          </a:xfrm>
          <a:prstGeom prst="rect">
            <a:avLst/>
          </a:prstGeom>
          <a:noFill/>
          <a:ln cap="flat">
            <a:noFill/>
          </a:ln>
        </p:spPr>
      </p:pic>
      <p:sp>
        <p:nvSpPr>
          <p:cNvPr id="17" name="Titolo 1">
            <a:extLst>
              <a:ext uri="{FF2B5EF4-FFF2-40B4-BE49-F238E27FC236}">
                <a16:creationId xmlns:a16="http://schemas.microsoft.com/office/drawing/2014/main" id="{E8E3CF22-92E6-B0F0-A087-9B296DBC2063}"/>
              </a:ext>
            </a:extLst>
          </p:cNvPr>
          <p:cNvSpPr txBox="1">
            <a:spLocks noGrp="1"/>
          </p:cNvSpPr>
          <p:nvPr>
            <p:ph type="title"/>
          </p:nvPr>
        </p:nvSpPr>
        <p:spPr>
          <a:xfrm>
            <a:off x="480288" y="294793"/>
            <a:ext cx="4301255" cy="750886"/>
          </a:xfrm>
        </p:spPr>
        <p:txBody>
          <a:bodyPr anchor="t">
            <a:noAutofit/>
          </a:bodyPr>
          <a:lstStyle>
            <a:lvl1pPr>
              <a:defRPr sz="5400" spc="-150">
                <a:solidFill>
                  <a:srgbClr val="FFFFFF"/>
                </a:solidFill>
                <a:latin typeface="Akzidenz-Grotesk Next Bold"/>
              </a:defRPr>
            </a:lvl1pPr>
          </a:lstStyle>
          <a:p>
            <a:pPr lvl="0"/>
            <a:r>
              <a:rPr lang="it-IT"/>
              <a:t>Titolo</a:t>
            </a:r>
          </a:p>
        </p:txBody>
      </p:sp>
      <p:sp>
        <p:nvSpPr>
          <p:cNvPr id="18" name="Segnaposto testo 20">
            <a:extLst>
              <a:ext uri="{FF2B5EF4-FFF2-40B4-BE49-F238E27FC236}">
                <a16:creationId xmlns:a16="http://schemas.microsoft.com/office/drawing/2014/main" id="{3CE9C086-7605-0754-5312-8C4FD9C133B5}"/>
              </a:ext>
            </a:extLst>
          </p:cNvPr>
          <p:cNvSpPr>
            <a:spLocks noGrp="1"/>
          </p:cNvSpPr>
          <p:nvPr>
            <p:ph type="body" sz="quarter" idx="10" hasCustomPrompt="1"/>
          </p:nvPr>
        </p:nvSpPr>
        <p:spPr>
          <a:xfrm>
            <a:off x="481013" y="1072832"/>
            <a:ext cx="4864100" cy="612775"/>
          </a:xfrm>
        </p:spPr>
        <p:txBody>
          <a:bodyPr/>
          <a:lstStyle>
            <a:lvl1pPr marL="0" indent="0">
              <a:buNone/>
              <a:defRPr>
                <a:solidFill>
                  <a:schemeClr val="bg1"/>
                </a:solidFill>
                <a:latin typeface="Akzidenz-Grotesk Next Regular" panose="02000503000000020003"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it-IT"/>
              <a:t>Sottotitolo</a:t>
            </a:r>
          </a:p>
        </p:txBody>
      </p:sp>
      <p:sp>
        <p:nvSpPr>
          <p:cNvPr id="4" name="Segnaposto immagine 3">
            <a:extLst>
              <a:ext uri="{FF2B5EF4-FFF2-40B4-BE49-F238E27FC236}">
                <a16:creationId xmlns:a16="http://schemas.microsoft.com/office/drawing/2014/main" id="{2C963130-ACDC-1F4E-CA01-12A2A27428A8}"/>
              </a:ext>
            </a:extLst>
          </p:cNvPr>
          <p:cNvSpPr>
            <a:spLocks noGrp="1"/>
          </p:cNvSpPr>
          <p:nvPr>
            <p:ph type="pic" sz="quarter" idx="11"/>
          </p:nvPr>
        </p:nvSpPr>
        <p:spPr>
          <a:xfrm>
            <a:off x="6388100" y="1045679"/>
            <a:ext cx="5182108" cy="4715039"/>
          </a:xfrm>
        </p:spPr>
        <p:txBody>
          <a:bodyPr/>
          <a:lstStyle/>
          <a:p>
            <a:endParaRPr lang="it-IT"/>
          </a:p>
        </p:txBody>
      </p:sp>
      <p:sp>
        <p:nvSpPr>
          <p:cNvPr id="2" name="Segnaposto testo 8">
            <a:extLst>
              <a:ext uri="{FF2B5EF4-FFF2-40B4-BE49-F238E27FC236}">
                <a16:creationId xmlns:a16="http://schemas.microsoft.com/office/drawing/2014/main" id="{30288740-A041-892C-953B-7CB6C642EF70}"/>
              </a:ext>
            </a:extLst>
          </p:cNvPr>
          <p:cNvSpPr>
            <a:spLocks noGrp="1"/>
          </p:cNvSpPr>
          <p:nvPr>
            <p:ph type="body" sz="quarter" idx="12"/>
          </p:nvPr>
        </p:nvSpPr>
        <p:spPr>
          <a:xfrm>
            <a:off x="481013" y="2895601"/>
            <a:ext cx="5407723" cy="2889568"/>
          </a:xfrm>
        </p:spPr>
        <p:txBody>
          <a:bodyPr/>
          <a:lstStyle>
            <a:lvl1pPr marL="0" indent="0">
              <a:buNone/>
              <a:defRPr sz="1800">
                <a:solidFill>
                  <a:schemeClr val="bg1"/>
                </a:solidFill>
                <a:latin typeface="Akzidenz-Grotesk Next Regular" panose="02000503000000020003" pitchFamily="2" charset="0"/>
              </a:defRPr>
            </a:lvl1pPr>
            <a:lvl2pPr>
              <a:defRPr sz="1600">
                <a:solidFill>
                  <a:schemeClr val="bg1"/>
                </a:solidFill>
                <a:latin typeface="Akzidenz-Grotesk Next Regular" panose="02000503000000020003" pitchFamily="2" charset="0"/>
              </a:defRPr>
            </a:lvl2pPr>
            <a:lvl3pPr>
              <a:defRPr sz="1400">
                <a:solidFill>
                  <a:schemeClr val="bg1"/>
                </a:solidFill>
                <a:latin typeface="Akzidenz-Grotesk Next Regular" panose="02000503000000020003" pitchFamily="2" charset="0"/>
              </a:defRPr>
            </a:lvl3pPr>
            <a:lvl4pPr>
              <a:defRPr sz="1200">
                <a:solidFill>
                  <a:schemeClr val="bg1"/>
                </a:solidFill>
                <a:latin typeface="Akzidenz-Grotesk Next Regular" panose="02000503000000020003" pitchFamily="2" charset="0"/>
              </a:defRPr>
            </a:lvl4pPr>
            <a:lvl5pPr>
              <a:defRPr sz="1200">
                <a:solidFill>
                  <a:schemeClr val="bg1"/>
                </a:solidFill>
                <a:latin typeface="Akzidenz-Grotesk Next Regular" panose="02000503000000020003" pitchFamily="2" charset="0"/>
              </a:defRPr>
            </a:lvl5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2813672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a:blip/>
          <a:stretch>
            <a:fillRect/>
          </a:stretch>
        </a:blipFill>
        <a:effectLst/>
      </p:bgPr>
    </p:bg>
    <p:spTree>
      <p:nvGrpSpPr>
        <p:cNvPr id="1" name=""/>
        <p:cNvGrpSpPr/>
        <p:nvPr/>
      </p:nvGrpSpPr>
      <p:grpSpPr>
        <a:xfrm>
          <a:off x="0" y="0"/>
          <a:ext cx="0" cy="0"/>
          <a:chOff x="0" y="0"/>
          <a:chExt cx="0" cy="0"/>
        </a:xfrm>
      </p:grpSpPr>
      <p:pic>
        <p:nvPicPr>
          <p:cNvPr id="11" name="Immagine 10" descr="Immagine che contiene Policromia, verde, oscurità, luce&#10;&#10;Il contenuto generato dall'IA potrebbe non essere corretto.">
            <a:extLst>
              <a:ext uri="{FF2B5EF4-FFF2-40B4-BE49-F238E27FC236}">
                <a16:creationId xmlns:a16="http://schemas.microsoft.com/office/drawing/2014/main" id="{8E844DF8-AB2E-F5A4-E88E-6A75645CF35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Footer Placeholder 2">
            <a:extLst>
              <a:ext uri="{FF2B5EF4-FFF2-40B4-BE49-F238E27FC236}">
                <a16:creationId xmlns:a16="http://schemas.microsoft.com/office/drawing/2014/main" id="{4511C24A-E5D1-F1BE-1025-DAC791261F76}"/>
              </a:ext>
            </a:extLst>
          </p:cNvPr>
          <p:cNvSpPr txBox="1">
            <a:spLocks noGrp="1"/>
          </p:cNvSpPr>
          <p:nvPr>
            <p:ph type="ftr" sz="quarter" idx="9"/>
          </p:nvPr>
        </p:nvSpPr>
        <p:spPr>
          <a:xfrm>
            <a:off x="480288" y="6450442"/>
            <a:ext cx="4114800" cy="182559"/>
          </a:xfrm>
        </p:spPr>
        <p:txBody>
          <a:bodyPr anchor="ctr" anchorCtr="0"/>
          <a:lstStyle>
            <a:lvl1pPr algn="l">
              <a:defRPr lang="en-US">
                <a:solidFill>
                  <a:schemeClr val="bg1"/>
                </a:solidFill>
                <a:latin typeface="Akzidenz-Grotesk Next Regular" pitchFamily="50"/>
              </a:defRPr>
            </a:lvl1pPr>
          </a:lstStyle>
          <a:p>
            <a:r>
              <a:rPr lang="it-IT"/>
              <a:t>HEADLINE</a:t>
            </a:r>
          </a:p>
        </p:txBody>
      </p:sp>
      <p:sp>
        <p:nvSpPr>
          <p:cNvPr id="13" name="Slide Number Placeholder 5">
            <a:extLst>
              <a:ext uri="{FF2B5EF4-FFF2-40B4-BE49-F238E27FC236}">
                <a16:creationId xmlns:a16="http://schemas.microsoft.com/office/drawing/2014/main" id="{E33E371A-0072-4BAC-8DF2-4971235EC40F}"/>
              </a:ext>
            </a:extLst>
          </p:cNvPr>
          <p:cNvSpPr txBox="1">
            <a:spLocks noGrp="1"/>
          </p:cNvSpPr>
          <p:nvPr>
            <p:ph type="sldNum" sz="quarter" idx="8"/>
          </p:nvPr>
        </p:nvSpPr>
        <p:spPr>
          <a:xfrm>
            <a:off x="10908325" y="6450442"/>
            <a:ext cx="1119627" cy="182559"/>
          </a:xfrm>
        </p:spPr>
        <p:txBody>
          <a:bodyPr/>
          <a:lstStyle>
            <a:lvl1pPr>
              <a:defRPr lang="en-US">
                <a:solidFill>
                  <a:srgbClr val="FFFFFF"/>
                </a:solidFill>
                <a:latin typeface="Akzidenz-Grotesk Next Regular" pitchFamily="50"/>
                <a:ea typeface="Akzidenz-Grotesk Next Regular" pitchFamily="50"/>
                <a:cs typeface="Akzidenz-Grotesk Next Regular" pitchFamily="50"/>
              </a:defRPr>
            </a:lvl1pPr>
          </a:lstStyle>
          <a:p>
            <a:pPr lvl="0"/>
            <a:r>
              <a:rPr lang="en-US"/>
              <a:t>PAGE </a:t>
            </a:r>
            <a:fld id="{217FE97B-3BC2-4DBF-BB39-2BF845C7AC46}" type="slidenum">
              <a:t>‹N›</a:t>
            </a:fld>
            <a:r>
              <a:rPr lang="en-US"/>
              <a:t>/20</a:t>
            </a:r>
          </a:p>
        </p:txBody>
      </p:sp>
      <p:sp>
        <p:nvSpPr>
          <p:cNvPr id="14" name="Date Placeholder 3">
            <a:extLst>
              <a:ext uri="{FF2B5EF4-FFF2-40B4-BE49-F238E27FC236}">
                <a16:creationId xmlns:a16="http://schemas.microsoft.com/office/drawing/2014/main" id="{65D5DE0F-D70F-100C-C7FE-7E816914EF04}"/>
              </a:ext>
            </a:extLst>
          </p:cNvPr>
          <p:cNvSpPr txBox="1">
            <a:spLocks noGrp="1"/>
          </p:cNvSpPr>
          <p:nvPr>
            <p:ph type="dt" sz="half" idx="7"/>
          </p:nvPr>
        </p:nvSpPr>
        <p:spPr>
          <a:xfrm>
            <a:off x="7963953" y="6450442"/>
            <a:ext cx="2743200" cy="182559"/>
          </a:xfrm>
        </p:spPr>
        <p:txBody>
          <a:bodyPr/>
          <a:lstStyle>
            <a:lvl1pPr algn="ctr">
              <a:defRPr>
                <a:solidFill>
                  <a:srgbClr val="FFFFFF"/>
                </a:solidFill>
                <a:latin typeface="Akzidenz-Grotesk Next Regular" pitchFamily="50"/>
                <a:ea typeface="Akzidenz-Grotesk Next Regular" pitchFamily="50"/>
                <a:cs typeface="Akzidenz-Grotesk Next Regular" pitchFamily="50"/>
              </a:defRPr>
            </a:lvl1pPr>
          </a:lstStyle>
          <a:p>
            <a:r>
              <a:rPr lang="it-IT"/>
              <a:t>10/10/3030</a:t>
            </a:r>
          </a:p>
        </p:txBody>
      </p:sp>
      <p:pic>
        <p:nvPicPr>
          <p:cNvPr id="15" name="Elemento grafico 3">
            <a:extLst>
              <a:ext uri="{FF2B5EF4-FFF2-40B4-BE49-F238E27FC236}">
                <a16:creationId xmlns:a16="http://schemas.microsoft.com/office/drawing/2014/main" id="{535BB27A-F621-69C4-DCF0-420026DF083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527719" y="200802"/>
            <a:ext cx="1419221" cy="469434"/>
          </a:xfrm>
          <a:prstGeom prst="rect">
            <a:avLst/>
          </a:prstGeom>
          <a:noFill/>
          <a:ln cap="flat">
            <a:noFill/>
          </a:ln>
        </p:spPr>
      </p:pic>
      <p:sp>
        <p:nvSpPr>
          <p:cNvPr id="20" name="Titolo 1">
            <a:extLst>
              <a:ext uri="{FF2B5EF4-FFF2-40B4-BE49-F238E27FC236}">
                <a16:creationId xmlns:a16="http://schemas.microsoft.com/office/drawing/2014/main" id="{A3ED3BE3-D934-8FF5-E3DE-5C5F8C720E06}"/>
              </a:ext>
            </a:extLst>
          </p:cNvPr>
          <p:cNvSpPr txBox="1">
            <a:spLocks noGrp="1"/>
          </p:cNvSpPr>
          <p:nvPr>
            <p:ph type="title"/>
          </p:nvPr>
        </p:nvSpPr>
        <p:spPr>
          <a:xfrm>
            <a:off x="480288" y="294793"/>
            <a:ext cx="4301255" cy="750886"/>
          </a:xfrm>
        </p:spPr>
        <p:txBody>
          <a:bodyPr anchor="t">
            <a:noAutofit/>
          </a:bodyPr>
          <a:lstStyle>
            <a:lvl1pPr>
              <a:defRPr sz="5400" spc="-150">
                <a:solidFill>
                  <a:srgbClr val="FFFFFF"/>
                </a:solidFill>
                <a:latin typeface="Akzidenz-Grotesk Next Bold"/>
              </a:defRPr>
            </a:lvl1pPr>
          </a:lstStyle>
          <a:p>
            <a:pPr lvl="0"/>
            <a:r>
              <a:rPr lang="it-IT"/>
              <a:t>Titolo</a:t>
            </a:r>
          </a:p>
        </p:txBody>
      </p:sp>
      <p:sp>
        <p:nvSpPr>
          <p:cNvPr id="21" name="Segnaposto testo 20">
            <a:extLst>
              <a:ext uri="{FF2B5EF4-FFF2-40B4-BE49-F238E27FC236}">
                <a16:creationId xmlns:a16="http://schemas.microsoft.com/office/drawing/2014/main" id="{721FCB3B-AB83-869F-00E8-D44178BBDFBE}"/>
              </a:ext>
            </a:extLst>
          </p:cNvPr>
          <p:cNvSpPr>
            <a:spLocks noGrp="1"/>
          </p:cNvSpPr>
          <p:nvPr>
            <p:ph type="body" sz="quarter" idx="10" hasCustomPrompt="1"/>
          </p:nvPr>
        </p:nvSpPr>
        <p:spPr>
          <a:xfrm>
            <a:off x="481013" y="1072832"/>
            <a:ext cx="4864100" cy="612775"/>
          </a:xfrm>
        </p:spPr>
        <p:txBody>
          <a:bodyPr/>
          <a:lstStyle>
            <a:lvl1pPr marL="0" indent="0">
              <a:buNone/>
              <a:defRPr>
                <a:solidFill>
                  <a:schemeClr val="bg1"/>
                </a:solidFill>
                <a:latin typeface="Akzidenz-Grotesk Next Regular" panose="02000503000000020003"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it-IT"/>
              <a:t>Sottotitolo</a:t>
            </a:r>
          </a:p>
        </p:txBody>
      </p:sp>
      <p:sp>
        <p:nvSpPr>
          <p:cNvPr id="2" name="Segnaposto testo 8">
            <a:extLst>
              <a:ext uri="{FF2B5EF4-FFF2-40B4-BE49-F238E27FC236}">
                <a16:creationId xmlns:a16="http://schemas.microsoft.com/office/drawing/2014/main" id="{3C6781DA-0BCF-FAF9-2254-C1582F20B720}"/>
              </a:ext>
            </a:extLst>
          </p:cNvPr>
          <p:cNvSpPr>
            <a:spLocks noGrp="1"/>
          </p:cNvSpPr>
          <p:nvPr>
            <p:ph type="body" sz="quarter" idx="12"/>
          </p:nvPr>
        </p:nvSpPr>
        <p:spPr>
          <a:xfrm>
            <a:off x="481013" y="2895601"/>
            <a:ext cx="11137963" cy="2889568"/>
          </a:xfrm>
        </p:spPr>
        <p:txBody>
          <a:bodyPr/>
          <a:lstStyle>
            <a:lvl1pPr marL="0" indent="0">
              <a:buNone/>
              <a:defRPr sz="1800">
                <a:solidFill>
                  <a:schemeClr val="bg1"/>
                </a:solidFill>
                <a:latin typeface="Akzidenz-Grotesk Next Regular" panose="02000503000000020003" pitchFamily="2" charset="0"/>
              </a:defRPr>
            </a:lvl1pPr>
            <a:lvl2pPr>
              <a:defRPr sz="1600">
                <a:solidFill>
                  <a:schemeClr val="bg1"/>
                </a:solidFill>
                <a:latin typeface="Akzidenz-Grotesk Next Regular" panose="02000503000000020003" pitchFamily="2" charset="0"/>
              </a:defRPr>
            </a:lvl2pPr>
            <a:lvl3pPr>
              <a:defRPr sz="1400">
                <a:solidFill>
                  <a:schemeClr val="bg1"/>
                </a:solidFill>
                <a:latin typeface="Akzidenz-Grotesk Next Regular" panose="02000503000000020003" pitchFamily="2" charset="0"/>
              </a:defRPr>
            </a:lvl3pPr>
            <a:lvl4pPr>
              <a:defRPr sz="1200">
                <a:solidFill>
                  <a:schemeClr val="bg1"/>
                </a:solidFill>
                <a:latin typeface="Akzidenz-Grotesk Next Regular" panose="02000503000000020003" pitchFamily="2" charset="0"/>
              </a:defRPr>
            </a:lvl4pPr>
            <a:lvl5pPr>
              <a:defRPr sz="1200">
                <a:solidFill>
                  <a:schemeClr val="bg1"/>
                </a:solidFill>
                <a:latin typeface="Akzidenz-Grotesk Next Regular" panose="02000503000000020003" pitchFamily="2" charset="0"/>
              </a:defRPr>
            </a:lvl5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6329539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a:blip/>
          <a:stretch>
            <a:fillRect/>
          </a:stretch>
        </a:blipFill>
        <a:effectLst/>
      </p:bgPr>
    </p:bg>
    <p:spTree>
      <p:nvGrpSpPr>
        <p:cNvPr id="1" name=""/>
        <p:cNvGrpSpPr/>
        <p:nvPr/>
      </p:nvGrpSpPr>
      <p:grpSpPr>
        <a:xfrm>
          <a:off x="0" y="0"/>
          <a:ext cx="0" cy="0"/>
          <a:chOff x="0" y="0"/>
          <a:chExt cx="0" cy="0"/>
        </a:xfrm>
      </p:grpSpPr>
      <p:pic>
        <p:nvPicPr>
          <p:cNvPr id="9" name="Immagine 8" descr="Immagine che contiene Policromia, verde, oscurità, luce&#10;&#10;Il contenuto generato dall'IA potrebbe non essere corretto.">
            <a:extLst>
              <a:ext uri="{FF2B5EF4-FFF2-40B4-BE49-F238E27FC236}">
                <a16:creationId xmlns:a16="http://schemas.microsoft.com/office/drawing/2014/main" id="{93E53FCD-80D5-4E86-72F5-B84C18779B9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Footer Placeholder 2">
            <a:extLst>
              <a:ext uri="{FF2B5EF4-FFF2-40B4-BE49-F238E27FC236}">
                <a16:creationId xmlns:a16="http://schemas.microsoft.com/office/drawing/2014/main" id="{7C6F78E9-4BF2-2C5A-E24A-C7B2486E60D0}"/>
              </a:ext>
            </a:extLst>
          </p:cNvPr>
          <p:cNvSpPr txBox="1">
            <a:spLocks noGrp="1"/>
          </p:cNvSpPr>
          <p:nvPr>
            <p:ph type="ftr" sz="quarter" idx="9"/>
          </p:nvPr>
        </p:nvSpPr>
        <p:spPr>
          <a:xfrm>
            <a:off x="480288" y="6450442"/>
            <a:ext cx="4114800" cy="182559"/>
          </a:xfrm>
        </p:spPr>
        <p:txBody>
          <a:bodyPr anchor="ctr" anchorCtr="0"/>
          <a:lstStyle>
            <a:lvl1pPr algn="l">
              <a:defRPr lang="en-US">
                <a:solidFill>
                  <a:schemeClr val="bg1"/>
                </a:solidFill>
                <a:latin typeface="Akzidenz-Grotesk Next Regular" pitchFamily="50"/>
              </a:defRPr>
            </a:lvl1pPr>
          </a:lstStyle>
          <a:p>
            <a:r>
              <a:rPr lang="it-IT"/>
              <a:t>HEADLINE</a:t>
            </a:r>
          </a:p>
        </p:txBody>
      </p:sp>
      <p:sp>
        <p:nvSpPr>
          <p:cNvPr id="11" name="Slide Number Placeholder 5">
            <a:extLst>
              <a:ext uri="{FF2B5EF4-FFF2-40B4-BE49-F238E27FC236}">
                <a16:creationId xmlns:a16="http://schemas.microsoft.com/office/drawing/2014/main" id="{4EA5389E-73B7-0DBE-552C-98799D135FE3}"/>
              </a:ext>
            </a:extLst>
          </p:cNvPr>
          <p:cNvSpPr txBox="1">
            <a:spLocks noGrp="1"/>
          </p:cNvSpPr>
          <p:nvPr>
            <p:ph type="sldNum" sz="quarter" idx="8"/>
          </p:nvPr>
        </p:nvSpPr>
        <p:spPr>
          <a:xfrm>
            <a:off x="10908325" y="6450442"/>
            <a:ext cx="1119627" cy="182559"/>
          </a:xfrm>
        </p:spPr>
        <p:txBody>
          <a:bodyPr/>
          <a:lstStyle>
            <a:lvl1pPr>
              <a:defRPr lang="en-US">
                <a:solidFill>
                  <a:srgbClr val="FFFFFF"/>
                </a:solidFill>
                <a:latin typeface="Akzidenz-Grotesk Next Regular" pitchFamily="50"/>
                <a:ea typeface="Akzidenz-Grotesk Next Regular" pitchFamily="50"/>
                <a:cs typeface="Akzidenz-Grotesk Next Regular" pitchFamily="50"/>
              </a:defRPr>
            </a:lvl1pPr>
          </a:lstStyle>
          <a:p>
            <a:pPr lvl="0"/>
            <a:r>
              <a:rPr lang="en-US"/>
              <a:t>PAGE </a:t>
            </a:r>
            <a:fld id="{217FE97B-3BC2-4DBF-BB39-2BF845C7AC46}" type="slidenum">
              <a:t>‹N›</a:t>
            </a:fld>
            <a:r>
              <a:rPr lang="en-US"/>
              <a:t>/20</a:t>
            </a:r>
          </a:p>
        </p:txBody>
      </p:sp>
      <p:sp>
        <p:nvSpPr>
          <p:cNvPr id="12" name="Date Placeholder 3">
            <a:extLst>
              <a:ext uri="{FF2B5EF4-FFF2-40B4-BE49-F238E27FC236}">
                <a16:creationId xmlns:a16="http://schemas.microsoft.com/office/drawing/2014/main" id="{D05115A6-85F9-D894-FC4E-C3549BC5B654}"/>
              </a:ext>
            </a:extLst>
          </p:cNvPr>
          <p:cNvSpPr txBox="1">
            <a:spLocks noGrp="1"/>
          </p:cNvSpPr>
          <p:nvPr>
            <p:ph type="dt" sz="half" idx="7"/>
          </p:nvPr>
        </p:nvSpPr>
        <p:spPr>
          <a:xfrm>
            <a:off x="7963953" y="6450442"/>
            <a:ext cx="2743200" cy="182559"/>
          </a:xfrm>
        </p:spPr>
        <p:txBody>
          <a:bodyPr/>
          <a:lstStyle>
            <a:lvl1pPr algn="ctr">
              <a:defRPr>
                <a:solidFill>
                  <a:srgbClr val="FFFFFF"/>
                </a:solidFill>
                <a:latin typeface="Akzidenz-Grotesk Next Regular" pitchFamily="50"/>
                <a:ea typeface="Akzidenz-Grotesk Next Regular" pitchFamily="50"/>
                <a:cs typeface="Akzidenz-Grotesk Next Regular" pitchFamily="50"/>
              </a:defRPr>
            </a:lvl1pPr>
          </a:lstStyle>
          <a:p>
            <a:r>
              <a:rPr lang="it-IT"/>
              <a:t>10/10/3030</a:t>
            </a:r>
          </a:p>
        </p:txBody>
      </p:sp>
      <p:pic>
        <p:nvPicPr>
          <p:cNvPr id="13" name="Elemento grafico 3">
            <a:extLst>
              <a:ext uri="{FF2B5EF4-FFF2-40B4-BE49-F238E27FC236}">
                <a16:creationId xmlns:a16="http://schemas.microsoft.com/office/drawing/2014/main" id="{52949C3D-8978-1466-5D18-24F8EC45083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527719" y="200802"/>
            <a:ext cx="1419221" cy="469434"/>
          </a:xfrm>
          <a:prstGeom prst="rect">
            <a:avLst/>
          </a:prstGeom>
          <a:noFill/>
          <a:ln cap="flat">
            <a:noFill/>
          </a:ln>
        </p:spPr>
      </p:pic>
      <p:sp>
        <p:nvSpPr>
          <p:cNvPr id="14" name="Titolo 1">
            <a:extLst>
              <a:ext uri="{FF2B5EF4-FFF2-40B4-BE49-F238E27FC236}">
                <a16:creationId xmlns:a16="http://schemas.microsoft.com/office/drawing/2014/main" id="{515D8DB6-27F3-A739-1A59-E7B466ADA889}"/>
              </a:ext>
            </a:extLst>
          </p:cNvPr>
          <p:cNvSpPr txBox="1">
            <a:spLocks noGrp="1"/>
          </p:cNvSpPr>
          <p:nvPr>
            <p:ph type="title"/>
          </p:nvPr>
        </p:nvSpPr>
        <p:spPr>
          <a:xfrm>
            <a:off x="480288" y="294793"/>
            <a:ext cx="4301255" cy="750886"/>
          </a:xfrm>
        </p:spPr>
        <p:txBody>
          <a:bodyPr anchor="t">
            <a:noAutofit/>
          </a:bodyPr>
          <a:lstStyle>
            <a:lvl1pPr>
              <a:defRPr sz="5400" spc="-150">
                <a:solidFill>
                  <a:srgbClr val="FFFFFF"/>
                </a:solidFill>
                <a:latin typeface="Akzidenz-Grotesk Next Bold"/>
              </a:defRPr>
            </a:lvl1pPr>
          </a:lstStyle>
          <a:p>
            <a:pPr lvl="0"/>
            <a:r>
              <a:rPr lang="it-IT"/>
              <a:t>Titolo</a:t>
            </a:r>
          </a:p>
        </p:txBody>
      </p:sp>
      <p:sp>
        <p:nvSpPr>
          <p:cNvPr id="15" name="Segnaposto testo 20">
            <a:extLst>
              <a:ext uri="{FF2B5EF4-FFF2-40B4-BE49-F238E27FC236}">
                <a16:creationId xmlns:a16="http://schemas.microsoft.com/office/drawing/2014/main" id="{B5E480B8-A872-DCE1-245C-E1B52D72EAAD}"/>
              </a:ext>
            </a:extLst>
          </p:cNvPr>
          <p:cNvSpPr>
            <a:spLocks noGrp="1"/>
          </p:cNvSpPr>
          <p:nvPr>
            <p:ph type="body" sz="quarter" idx="10" hasCustomPrompt="1"/>
          </p:nvPr>
        </p:nvSpPr>
        <p:spPr>
          <a:xfrm>
            <a:off x="481013" y="1072832"/>
            <a:ext cx="4864100" cy="612775"/>
          </a:xfrm>
        </p:spPr>
        <p:txBody>
          <a:bodyPr/>
          <a:lstStyle>
            <a:lvl1pPr marL="0" indent="0">
              <a:buNone/>
              <a:defRPr>
                <a:solidFill>
                  <a:schemeClr val="bg1"/>
                </a:solidFill>
                <a:latin typeface="Akzidenz-Grotesk Next Regular" panose="02000503000000020003"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it-IT"/>
              <a:t>Sottotitolo</a:t>
            </a:r>
          </a:p>
        </p:txBody>
      </p:sp>
      <p:sp>
        <p:nvSpPr>
          <p:cNvPr id="4" name="Segnaposto immagine 3">
            <a:extLst>
              <a:ext uri="{FF2B5EF4-FFF2-40B4-BE49-F238E27FC236}">
                <a16:creationId xmlns:a16="http://schemas.microsoft.com/office/drawing/2014/main" id="{016AB308-4CFD-4A7B-1CE4-BAA2DE493C7E}"/>
              </a:ext>
            </a:extLst>
          </p:cNvPr>
          <p:cNvSpPr>
            <a:spLocks noGrp="1"/>
          </p:cNvSpPr>
          <p:nvPr>
            <p:ph type="pic" sz="quarter" idx="11"/>
          </p:nvPr>
        </p:nvSpPr>
        <p:spPr>
          <a:xfrm>
            <a:off x="481013" y="1828800"/>
            <a:ext cx="11196637" cy="3117850"/>
          </a:xfrm>
        </p:spPr>
        <p:txBody>
          <a:bodyPr/>
          <a:lstStyle/>
          <a:p>
            <a:endParaRPr lang="it-IT"/>
          </a:p>
        </p:txBody>
      </p:sp>
      <p:sp>
        <p:nvSpPr>
          <p:cNvPr id="2" name="Segnaposto testo 8">
            <a:extLst>
              <a:ext uri="{FF2B5EF4-FFF2-40B4-BE49-F238E27FC236}">
                <a16:creationId xmlns:a16="http://schemas.microsoft.com/office/drawing/2014/main" id="{F796D344-EA84-F298-9620-CFF518C9460B}"/>
              </a:ext>
            </a:extLst>
          </p:cNvPr>
          <p:cNvSpPr>
            <a:spLocks noGrp="1"/>
          </p:cNvSpPr>
          <p:nvPr>
            <p:ph type="body" sz="quarter" idx="12"/>
          </p:nvPr>
        </p:nvSpPr>
        <p:spPr>
          <a:xfrm>
            <a:off x="481013" y="5157215"/>
            <a:ext cx="11196637" cy="1043843"/>
          </a:xfrm>
        </p:spPr>
        <p:txBody>
          <a:bodyPr/>
          <a:lstStyle>
            <a:lvl1pPr marL="0" indent="0">
              <a:buNone/>
              <a:defRPr sz="1800">
                <a:solidFill>
                  <a:schemeClr val="bg1"/>
                </a:solidFill>
                <a:latin typeface="Akzidenz-Grotesk Next Regular" panose="02000503000000020003" pitchFamily="2" charset="0"/>
              </a:defRPr>
            </a:lvl1pPr>
            <a:lvl2pPr>
              <a:defRPr sz="1600">
                <a:solidFill>
                  <a:schemeClr val="bg1"/>
                </a:solidFill>
                <a:latin typeface="Akzidenz-Grotesk Next Regular" panose="02000503000000020003" pitchFamily="2" charset="0"/>
              </a:defRPr>
            </a:lvl2pPr>
            <a:lvl3pPr>
              <a:defRPr sz="1400">
                <a:solidFill>
                  <a:schemeClr val="bg1"/>
                </a:solidFill>
                <a:latin typeface="Akzidenz-Grotesk Next Regular" panose="02000503000000020003" pitchFamily="2" charset="0"/>
              </a:defRPr>
            </a:lvl3pPr>
            <a:lvl4pPr>
              <a:defRPr sz="1200">
                <a:solidFill>
                  <a:schemeClr val="bg1"/>
                </a:solidFill>
                <a:latin typeface="Akzidenz-Grotesk Next Regular" panose="02000503000000020003" pitchFamily="2" charset="0"/>
              </a:defRPr>
            </a:lvl4pPr>
            <a:lvl5pPr>
              <a:defRPr sz="1200">
                <a:solidFill>
                  <a:schemeClr val="bg1"/>
                </a:solidFill>
                <a:latin typeface="Akzidenz-Grotesk Next Regular" panose="02000503000000020003" pitchFamily="2" charset="0"/>
              </a:defRPr>
            </a:lvl5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38335474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Custom Layout">
    <p:bg>
      <p:bgPr>
        <a:blipFill>
          <a:blip/>
          <a:stretch>
            <a:fillRect/>
          </a:stretch>
        </a:blipFill>
        <a:effectLst/>
      </p:bgPr>
    </p:bg>
    <p:spTree>
      <p:nvGrpSpPr>
        <p:cNvPr id="1" name=""/>
        <p:cNvGrpSpPr/>
        <p:nvPr/>
      </p:nvGrpSpPr>
      <p:grpSpPr>
        <a:xfrm>
          <a:off x="0" y="0"/>
          <a:ext cx="0" cy="0"/>
          <a:chOff x="0" y="0"/>
          <a:chExt cx="0" cy="0"/>
        </a:xfrm>
      </p:grpSpPr>
      <p:pic>
        <p:nvPicPr>
          <p:cNvPr id="11" name="Immagine 10" descr="Immagine che contiene Policromia, verde, oscurità, luce&#10;&#10;Il contenuto generato dall'IA potrebbe non essere corretto.">
            <a:extLst>
              <a:ext uri="{FF2B5EF4-FFF2-40B4-BE49-F238E27FC236}">
                <a16:creationId xmlns:a16="http://schemas.microsoft.com/office/drawing/2014/main" id="{26D5F0FE-9E02-DA38-9312-A42A0B7D9A4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Footer Placeholder 2">
            <a:extLst>
              <a:ext uri="{FF2B5EF4-FFF2-40B4-BE49-F238E27FC236}">
                <a16:creationId xmlns:a16="http://schemas.microsoft.com/office/drawing/2014/main" id="{62E3A267-92F8-9C96-C396-0404BC8ECC97}"/>
              </a:ext>
            </a:extLst>
          </p:cNvPr>
          <p:cNvSpPr txBox="1">
            <a:spLocks noGrp="1"/>
          </p:cNvSpPr>
          <p:nvPr>
            <p:ph type="ftr" sz="quarter" idx="9"/>
          </p:nvPr>
        </p:nvSpPr>
        <p:spPr>
          <a:xfrm>
            <a:off x="480288" y="6450442"/>
            <a:ext cx="4114800" cy="182559"/>
          </a:xfrm>
        </p:spPr>
        <p:txBody>
          <a:bodyPr anchor="ctr" anchorCtr="0"/>
          <a:lstStyle>
            <a:lvl1pPr algn="l">
              <a:defRPr lang="en-US">
                <a:solidFill>
                  <a:schemeClr val="bg1"/>
                </a:solidFill>
                <a:latin typeface="Akzidenz-Grotesk Next Regular" pitchFamily="50"/>
              </a:defRPr>
            </a:lvl1pPr>
          </a:lstStyle>
          <a:p>
            <a:r>
              <a:rPr lang="it-IT"/>
              <a:t>HEADLINE</a:t>
            </a:r>
          </a:p>
        </p:txBody>
      </p:sp>
      <p:sp>
        <p:nvSpPr>
          <p:cNvPr id="13" name="Slide Number Placeholder 5">
            <a:extLst>
              <a:ext uri="{FF2B5EF4-FFF2-40B4-BE49-F238E27FC236}">
                <a16:creationId xmlns:a16="http://schemas.microsoft.com/office/drawing/2014/main" id="{389F1D99-48FD-F466-5376-8A8FAA5588F0}"/>
              </a:ext>
            </a:extLst>
          </p:cNvPr>
          <p:cNvSpPr txBox="1">
            <a:spLocks noGrp="1"/>
          </p:cNvSpPr>
          <p:nvPr>
            <p:ph type="sldNum" sz="quarter" idx="8"/>
          </p:nvPr>
        </p:nvSpPr>
        <p:spPr>
          <a:xfrm>
            <a:off x="10908325" y="6450442"/>
            <a:ext cx="1119627" cy="182559"/>
          </a:xfrm>
        </p:spPr>
        <p:txBody>
          <a:bodyPr/>
          <a:lstStyle>
            <a:lvl1pPr>
              <a:defRPr lang="en-US">
                <a:solidFill>
                  <a:srgbClr val="FFFFFF"/>
                </a:solidFill>
                <a:latin typeface="Akzidenz-Grotesk Next Regular" pitchFamily="50"/>
                <a:ea typeface="Akzidenz-Grotesk Next Regular" pitchFamily="50"/>
                <a:cs typeface="Akzidenz-Grotesk Next Regular" pitchFamily="50"/>
              </a:defRPr>
            </a:lvl1pPr>
          </a:lstStyle>
          <a:p>
            <a:pPr lvl="0"/>
            <a:r>
              <a:rPr lang="en-US"/>
              <a:t>PAGE </a:t>
            </a:r>
            <a:fld id="{217FE97B-3BC2-4DBF-BB39-2BF845C7AC46}" type="slidenum">
              <a:t>‹N›</a:t>
            </a:fld>
            <a:r>
              <a:rPr lang="en-US"/>
              <a:t>/20</a:t>
            </a:r>
          </a:p>
        </p:txBody>
      </p:sp>
      <p:sp>
        <p:nvSpPr>
          <p:cNvPr id="14" name="Date Placeholder 3">
            <a:extLst>
              <a:ext uri="{FF2B5EF4-FFF2-40B4-BE49-F238E27FC236}">
                <a16:creationId xmlns:a16="http://schemas.microsoft.com/office/drawing/2014/main" id="{7DAC2795-2192-02B8-9635-4BB572E6F864}"/>
              </a:ext>
            </a:extLst>
          </p:cNvPr>
          <p:cNvSpPr txBox="1">
            <a:spLocks noGrp="1"/>
          </p:cNvSpPr>
          <p:nvPr>
            <p:ph type="dt" sz="half" idx="7"/>
          </p:nvPr>
        </p:nvSpPr>
        <p:spPr>
          <a:xfrm>
            <a:off x="7963953" y="6450442"/>
            <a:ext cx="2743200" cy="182559"/>
          </a:xfrm>
        </p:spPr>
        <p:txBody>
          <a:bodyPr/>
          <a:lstStyle>
            <a:lvl1pPr algn="ctr">
              <a:defRPr>
                <a:solidFill>
                  <a:srgbClr val="FFFFFF"/>
                </a:solidFill>
                <a:latin typeface="Akzidenz-Grotesk Next Regular" pitchFamily="50"/>
                <a:ea typeface="Akzidenz-Grotesk Next Regular" pitchFamily="50"/>
                <a:cs typeface="Akzidenz-Grotesk Next Regular" pitchFamily="50"/>
              </a:defRPr>
            </a:lvl1pPr>
          </a:lstStyle>
          <a:p>
            <a:r>
              <a:rPr lang="it-IT"/>
              <a:t>10/10/3030</a:t>
            </a:r>
          </a:p>
        </p:txBody>
      </p:sp>
      <p:pic>
        <p:nvPicPr>
          <p:cNvPr id="15" name="Elemento grafico 3">
            <a:extLst>
              <a:ext uri="{FF2B5EF4-FFF2-40B4-BE49-F238E27FC236}">
                <a16:creationId xmlns:a16="http://schemas.microsoft.com/office/drawing/2014/main" id="{C119124F-77E1-55C3-44DD-9E118263A49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527719" y="200802"/>
            <a:ext cx="1419221" cy="469434"/>
          </a:xfrm>
          <a:prstGeom prst="rect">
            <a:avLst/>
          </a:prstGeom>
          <a:noFill/>
          <a:ln cap="flat">
            <a:noFill/>
          </a:ln>
        </p:spPr>
      </p:pic>
      <p:sp>
        <p:nvSpPr>
          <p:cNvPr id="16" name="Titolo 1">
            <a:extLst>
              <a:ext uri="{FF2B5EF4-FFF2-40B4-BE49-F238E27FC236}">
                <a16:creationId xmlns:a16="http://schemas.microsoft.com/office/drawing/2014/main" id="{9F163300-41C5-29C0-525F-9AF98EA39219}"/>
              </a:ext>
            </a:extLst>
          </p:cNvPr>
          <p:cNvSpPr txBox="1">
            <a:spLocks noGrp="1"/>
          </p:cNvSpPr>
          <p:nvPr>
            <p:ph type="title"/>
          </p:nvPr>
        </p:nvSpPr>
        <p:spPr>
          <a:xfrm>
            <a:off x="480288" y="294793"/>
            <a:ext cx="4301255" cy="750886"/>
          </a:xfrm>
        </p:spPr>
        <p:txBody>
          <a:bodyPr anchor="t">
            <a:noAutofit/>
          </a:bodyPr>
          <a:lstStyle>
            <a:lvl1pPr>
              <a:defRPr sz="5400" spc="-150">
                <a:solidFill>
                  <a:srgbClr val="FFFFFF"/>
                </a:solidFill>
                <a:latin typeface="Akzidenz-Grotesk Next Bold"/>
              </a:defRPr>
            </a:lvl1pPr>
          </a:lstStyle>
          <a:p>
            <a:pPr lvl="0"/>
            <a:r>
              <a:rPr lang="it-IT"/>
              <a:t>Titolo</a:t>
            </a:r>
          </a:p>
        </p:txBody>
      </p:sp>
      <p:sp>
        <p:nvSpPr>
          <p:cNvPr id="17" name="Segnaposto testo 20">
            <a:extLst>
              <a:ext uri="{FF2B5EF4-FFF2-40B4-BE49-F238E27FC236}">
                <a16:creationId xmlns:a16="http://schemas.microsoft.com/office/drawing/2014/main" id="{52A82056-44F7-4904-6430-2DDC7294A1D5}"/>
              </a:ext>
            </a:extLst>
          </p:cNvPr>
          <p:cNvSpPr>
            <a:spLocks noGrp="1"/>
          </p:cNvSpPr>
          <p:nvPr>
            <p:ph type="body" sz="quarter" idx="10" hasCustomPrompt="1"/>
          </p:nvPr>
        </p:nvSpPr>
        <p:spPr>
          <a:xfrm>
            <a:off x="481013" y="1072832"/>
            <a:ext cx="4864100" cy="612775"/>
          </a:xfrm>
        </p:spPr>
        <p:txBody>
          <a:bodyPr/>
          <a:lstStyle>
            <a:lvl1pPr marL="0" indent="0">
              <a:buNone/>
              <a:defRPr>
                <a:solidFill>
                  <a:schemeClr val="bg1"/>
                </a:solidFill>
                <a:latin typeface="Akzidenz-Grotesk Next Regular" panose="02000503000000020003"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it-IT"/>
              <a:t>Sottotitolo</a:t>
            </a:r>
          </a:p>
        </p:txBody>
      </p:sp>
      <p:sp>
        <p:nvSpPr>
          <p:cNvPr id="5" name="Segnaposto immagine 4">
            <a:extLst>
              <a:ext uri="{FF2B5EF4-FFF2-40B4-BE49-F238E27FC236}">
                <a16:creationId xmlns:a16="http://schemas.microsoft.com/office/drawing/2014/main" id="{713FA216-6DCC-39D5-4858-DB697A5F99DF}"/>
              </a:ext>
            </a:extLst>
          </p:cNvPr>
          <p:cNvSpPr>
            <a:spLocks noGrp="1"/>
          </p:cNvSpPr>
          <p:nvPr>
            <p:ph type="pic" sz="quarter" idx="11"/>
          </p:nvPr>
        </p:nvSpPr>
        <p:spPr>
          <a:xfrm>
            <a:off x="6096000" y="1096962"/>
            <a:ext cx="2633472" cy="4687888"/>
          </a:xfrm>
        </p:spPr>
        <p:txBody>
          <a:bodyPr/>
          <a:lstStyle/>
          <a:p>
            <a:endParaRPr lang="it-IT"/>
          </a:p>
        </p:txBody>
      </p:sp>
      <p:sp>
        <p:nvSpPr>
          <p:cNvPr id="7" name="Segnaposto immagine 4">
            <a:extLst>
              <a:ext uri="{FF2B5EF4-FFF2-40B4-BE49-F238E27FC236}">
                <a16:creationId xmlns:a16="http://schemas.microsoft.com/office/drawing/2014/main" id="{08D388EB-2D6D-16F2-1D83-A3763BF05921}"/>
              </a:ext>
            </a:extLst>
          </p:cNvPr>
          <p:cNvSpPr>
            <a:spLocks noGrp="1"/>
          </p:cNvSpPr>
          <p:nvPr>
            <p:ph type="pic" sz="quarter" idx="12"/>
          </p:nvPr>
        </p:nvSpPr>
        <p:spPr>
          <a:xfrm>
            <a:off x="8955024" y="1045679"/>
            <a:ext cx="2633472" cy="4687888"/>
          </a:xfrm>
        </p:spPr>
        <p:txBody>
          <a:bodyPr/>
          <a:lstStyle/>
          <a:p>
            <a:endParaRPr lang="it-IT"/>
          </a:p>
        </p:txBody>
      </p:sp>
      <p:sp>
        <p:nvSpPr>
          <p:cNvPr id="2" name="Segnaposto testo 8">
            <a:extLst>
              <a:ext uri="{FF2B5EF4-FFF2-40B4-BE49-F238E27FC236}">
                <a16:creationId xmlns:a16="http://schemas.microsoft.com/office/drawing/2014/main" id="{EC576839-DADD-F32B-F0B3-3B447FCD1315}"/>
              </a:ext>
            </a:extLst>
          </p:cNvPr>
          <p:cNvSpPr>
            <a:spLocks noGrp="1"/>
          </p:cNvSpPr>
          <p:nvPr>
            <p:ph type="body" sz="quarter" idx="13"/>
          </p:nvPr>
        </p:nvSpPr>
        <p:spPr>
          <a:xfrm>
            <a:off x="481013" y="2895601"/>
            <a:ext cx="5407723" cy="2889568"/>
          </a:xfrm>
        </p:spPr>
        <p:txBody>
          <a:bodyPr/>
          <a:lstStyle>
            <a:lvl1pPr marL="0" indent="0">
              <a:buNone/>
              <a:defRPr sz="1800">
                <a:solidFill>
                  <a:schemeClr val="bg1"/>
                </a:solidFill>
                <a:latin typeface="Akzidenz-Grotesk Next Regular" panose="02000503000000020003" pitchFamily="2" charset="0"/>
              </a:defRPr>
            </a:lvl1pPr>
            <a:lvl2pPr>
              <a:defRPr sz="1600">
                <a:solidFill>
                  <a:schemeClr val="bg1"/>
                </a:solidFill>
                <a:latin typeface="Akzidenz-Grotesk Next Regular" panose="02000503000000020003" pitchFamily="2" charset="0"/>
              </a:defRPr>
            </a:lvl2pPr>
            <a:lvl3pPr>
              <a:defRPr sz="1400">
                <a:solidFill>
                  <a:schemeClr val="bg1"/>
                </a:solidFill>
                <a:latin typeface="Akzidenz-Grotesk Next Regular" panose="02000503000000020003" pitchFamily="2" charset="0"/>
              </a:defRPr>
            </a:lvl3pPr>
            <a:lvl4pPr>
              <a:defRPr sz="1200">
                <a:solidFill>
                  <a:schemeClr val="bg1"/>
                </a:solidFill>
                <a:latin typeface="Akzidenz-Grotesk Next Regular" panose="02000503000000020003" pitchFamily="2" charset="0"/>
              </a:defRPr>
            </a:lvl4pPr>
            <a:lvl5pPr>
              <a:defRPr sz="1200">
                <a:solidFill>
                  <a:schemeClr val="bg1"/>
                </a:solidFill>
                <a:latin typeface="Akzidenz-Grotesk Next Regular" panose="02000503000000020003" pitchFamily="2" charset="0"/>
              </a:defRPr>
            </a:lvl5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25600033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7_Custom Layout">
    <p:bg>
      <p:bgPr>
        <a:solidFill>
          <a:srgbClr val="FFFFFF"/>
        </a:solidFill>
        <a:effectLst/>
      </p:bgPr>
    </p:bg>
    <p:spTree>
      <p:nvGrpSpPr>
        <p:cNvPr id="1" name=""/>
        <p:cNvGrpSpPr/>
        <p:nvPr/>
      </p:nvGrpSpPr>
      <p:grpSpPr>
        <a:xfrm>
          <a:off x="0" y="0"/>
          <a:ext cx="0" cy="0"/>
          <a:chOff x="0" y="0"/>
          <a:chExt cx="0" cy="0"/>
        </a:xfrm>
      </p:grpSpPr>
      <p:sp>
        <p:nvSpPr>
          <p:cNvPr id="8" name="Footer Placeholder 2">
            <a:extLst>
              <a:ext uri="{FF2B5EF4-FFF2-40B4-BE49-F238E27FC236}">
                <a16:creationId xmlns:a16="http://schemas.microsoft.com/office/drawing/2014/main" id="{8DBD436E-82BA-C430-CDBE-06E0B07779EE}"/>
              </a:ext>
            </a:extLst>
          </p:cNvPr>
          <p:cNvSpPr txBox="1">
            <a:spLocks noGrp="1"/>
          </p:cNvSpPr>
          <p:nvPr>
            <p:ph type="ftr" sz="quarter" idx="9"/>
          </p:nvPr>
        </p:nvSpPr>
        <p:spPr>
          <a:xfrm>
            <a:off x="480288" y="6450442"/>
            <a:ext cx="4114800" cy="182559"/>
          </a:xfrm>
        </p:spPr>
        <p:txBody>
          <a:bodyPr anchor="ctr" anchorCtr="0"/>
          <a:lstStyle>
            <a:lvl1pPr algn="l">
              <a:defRPr lang="en-US">
                <a:solidFill>
                  <a:schemeClr val="tx1"/>
                </a:solidFill>
                <a:latin typeface="Akzidenz-Grotesk Next Regular" pitchFamily="50"/>
              </a:defRPr>
            </a:lvl1pPr>
          </a:lstStyle>
          <a:p>
            <a:r>
              <a:rPr lang="it-IT"/>
              <a:t>HEADLINE</a:t>
            </a:r>
          </a:p>
        </p:txBody>
      </p:sp>
      <p:sp>
        <p:nvSpPr>
          <p:cNvPr id="9" name="Slide Number Placeholder 5">
            <a:extLst>
              <a:ext uri="{FF2B5EF4-FFF2-40B4-BE49-F238E27FC236}">
                <a16:creationId xmlns:a16="http://schemas.microsoft.com/office/drawing/2014/main" id="{19AFE67D-480C-AA1A-384E-FEC80D7B034F}"/>
              </a:ext>
            </a:extLst>
          </p:cNvPr>
          <p:cNvSpPr txBox="1">
            <a:spLocks noGrp="1"/>
          </p:cNvSpPr>
          <p:nvPr>
            <p:ph type="sldNum" sz="quarter" idx="8"/>
          </p:nvPr>
        </p:nvSpPr>
        <p:spPr>
          <a:xfrm>
            <a:off x="10908325" y="6450442"/>
            <a:ext cx="1119627" cy="182559"/>
          </a:xfrm>
        </p:spPr>
        <p:txBody>
          <a:bodyPr/>
          <a:lstStyle>
            <a:lvl1pPr>
              <a:defRPr lang="en-US">
                <a:solidFill>
                  <a:schemeClr val="tx1"/>
                </a:solidFill>
                <a:latin typeface="Akzidenz-Grotesk Next Regular" pitchFamily="50"/>
                <a:ea typeface="Akzidenz-Grotesk Next Regular" pitchFamily="50"/>
                <a:cs typeface="Akzidenz-Grotesk Next Regular" pitchFamily="50"/>
              </a:defRPr>
            </a:lvl1pPr>
          </a:lstStyle>
          <a:p>
            <a:r>
              <a:rPr lang="it-IT"/>
              <a:t>PAGE </a:t>
            </a:r>
            <a:fld id="{217FE97B-3BC2-4DBF-BB39-2BF845C7AC46}" type="slidenum">
              <a:rPr smtClean="0"/>
              <a:pPr/>
              <a:t>‹N›</a:t>
            </a:fld>
            <a:r>
              <a:t>/20</a:t>
            </a:r>
          </a:p>
        </p:txBody>
      </p:sp>
      <p:sp>
        <p:nvSpPr>
          <p:cNvPr id="10" name="Date Placeholder 3">
            <a:extLst>
              <a:ext uri="{FF2B5EF4-FFF2-40B4-BE49-F238E27FC236}">
                <a16:creationId xmlns:a16="http://schemas.microsoft.com/office/drawing/2014/main" id="{44F449F5-9C73-1984-CC04-5EB6F6B3CF71}"/>
              </a:ext>
            </a:extLst>
          </p:cNvPr>
          <p:cNvSpPr txBox="1">
            <a:spLocks noGrp="1"/>
          </p:cNvSpPr>
          <p:nvPr>
            <p:ph type="dt" sz="half" idx="7"/>
          </p:nvPr>
        </p:nvSpPr>
        <p:spPr>
          <a:xfrm>
            <a:off x="7963953" y="6450442"/>
            <a:ext cx="2743200" cy="182559"/>
          </a:xfrm>
        </p:spPr>
        <p:txBody>
          <a:bodyPr/>
          <a:lstStyle>
            <a:lvl1pPr algn="ctr">
              <a:defRPr>
                <a:solidFill>
                  <a:schemeClr val="tx1"/>
                </a:solidFill>
                <a:latin typeface="Akzidenz-Grotesk Next Regular" pitchFamily="50"/>
                <a:ea typeface="Akzidenz-Grotesk Next Regular" pitchFamily="50"/>
                <a:cs typeface="Akzidenz-Grotesk Next Regular" pitchFamily="50"/>
              </a:defRPr>
            </a:lvl1pPr>
          </a:lstStyle>
          <a:p>
            <a:r>
              <a:rPr lang="it-IT"/>
              <a:t>10/10/3030</a:t>
            </a:r>
          </a:p>
        </p:txBody>
      </p:sp>
      <p:pic>
        <p:nvPicPr>
          <p:cNvPr id="11" name="Elemento grafico 6">
            <a:extLst>
              <a:ext uri="{FF2B5EF4-FFF2-40B4-BE49-F238E27FC236}">
                <a16:creationId xmlns:a16="http://schemas.microsoft.com/office/drawing/2014/main" id="{540813F0-F103-7006-0615-036B4BECEAD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527718" y="200802"/>
            <a:ext cx="1419221" cy="467386"/>
          </a:xfrm>
          <a:prstGeom prst="rect">
            <a:avLst/>
          </a:prstGeom>
          <a:noFill/>
          <a:ln cap="flat">
            <a:noFill/>
          </a:ln>
        </p:spPr>
      </p:pic>
      <p:sp>
        <p:nvSpPr>
          <p:cNvPr id="12" name="Titolo 1">
            <a:extLst>
              <a:ext uri="{FF2B5EF4-FFF2-40B4-BE49-F238E27FC236}">
                <a16:creationId xmlns:a16="http://schemas.microsoft.com/office/drawing/2014/main" id="{B45BDA7E-D97B-EF82-6DF0-0EB680614D0A}"/>
              </a:ext>
            </a:extLst>
          </p:cNvPr>
          <p:cNvSpPr txBox="1">
            <a:spLocks noGrp="1"/>
          </p:cNvSpPr>
          <p:nvPr>
            <p:ph type="title"/>
          </p:nvPr>
        </p:nvSpPr>
        <p:spPr>
          <a:xfrm>
            <a:off x="480288" y="294793"/>
            <a:ext cx="4301255" cy="750886"/>
          </a:xfrm>
        </p:spPr>
        <p:txBody>
          <a:bodyPr anchor="t">
            <a:noAutofit/>
          </a:bodyPr>
          <a:lstStyle>
            <a:lvl1pPr>
              <a:defRPr sz="5400" spc="-150">
                <a:solidFill>
                  <a:schemeClr val="tx1"/>
                </a:solidFill>
                <a:latin typeface="Akzidenz-Grotesk Next Bold"/>
              </a:defRPr>
            </a:lvl1pPr>
          </a:lstStyle>
          <a:p>
            <a:pPr lvl="0"/>
            <a:r>
              <a:rPr lang="it-IT"/>
              <a:t>Titolo</a:t>
            </a:r>
          </a:p>
        </p:txBody>
      </p:sp>
      <p:sp>
        <p:nvSpPr>
          <p:cNvPr id="13" name="Segnaposto testo 20">
            <a:extLst>
              <a:ext uri="{FF2B5EF4-FFF2-40B4-BE49-F238E27FC236}">
                <a16:creationId xmlns:a16="http://schemas.microsoft.com/office/drawing/2014/main" id="{A315263B-6B6D-3B26-D134-2532BA80460F}"/>
              </a:ext>
            </a:extLst>
          </p:cNvPr>
          <p:cNvSpPr>
            <a:spLocks noGrp="1"/>
          </p:cNvSpPr>
          <p:nvPr>
            <p:ph type="body" sz="quarter" idx="10" hasCustomPrompt="1"/>
          </p:nvPr>
        </p:nvSpPr>
        <p:spPr>
          <a:xfrm>
            <a:off x="481013" y="1072832"/>
            <a:ext cx="4864100" cy="612775"/>
          </a:xfrm>
        </p:spPr>
        <p:txBody>
          <a:bodyPr/>
          <a:lstStyle>
            <a:lvl1pPr marL="0" indent="0">
              <a:buNone/>
              <a:defRPr>
                <a:solidFill>
                  <a:schemeClr val="tx1"/>
                </a:solidFill>
                <a:latin typeface="Akzidenz-Grotesk Next Regular" panose="02000503000000020003"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it-IT"/>
              <a:t>Sottotitolo</a:t>
            </a:r>
          </a:p>
        </p:txBody>
      </p:sp>
      <p:sp>
        <p:nvSpPr>
          <p:cNvPr id="2" name="Segnaposto testo 8">
            <a:extLst>
              <a:ext uri="{FF2B5EF4-FFF2-40B4-BE49-F238E27FC236}">
                <a16:creationId xmlns:a16="http://schemas.microsoft.com/office/drawing/2014/main" id="{AC8F9683-A595-91C4-D264-86E856F02BFA}"/>
              </a:ext>
            </a:extLst>
          </p:cNvPr>
          <p:cNvSpPr>
            <a:spLocks noGrp="1"/>
          </p:cNvSpPr>
          <p:nvPr>
            <p:ph type="body" sz="quarter" idx="12"/>
          </p:nvPr>
        </p:nvSpPr>
        <p:spPr>
          <a:xfrm>
            <a:off x="481013" y="2895601"/>
            <a:ext cx="11345227" cy="2889568"/>
          </a:xfrm>
        </p:spPr>
        <p:txBody>
          <a:bodyPr/>
          <a:lstStyle>
            <a:lvl1pPr marL="0" indent="0">
              <a:buNone/>
              <a:defRPr sz="1800">
                <a:solidFill>
                  <a:schemeClr val="tx1"/>
                </a:solidFill>
                <a:latin typeface="Akzidenz-Grotesk Next Regular" panose="02000503000000020003" pitchFamily="2" charset="0"/>
              </a:defRPr>
            </a:lvl1pPr>
            <a:lvl2pPr>
              <a:defRPr sz="1600">
                <a:solidFill>
                  <a:schemeClr val="tx1"/>
                </a:solidFill>
                <a:latin typeface="Akzidenz-Grotesk Next Regular" panose="02000503000000020003" pitchFamily="2" charset="0"/>
              </a:defRPr>
            </a:lvl2pPr>
            <a:lvl3pPr>
              <a:defRPr sz="1400">
                <a:solidFill>
                  <a:schemeClr val="tx1"/>
                </a:solidFill>
                <a:latin typeface="Akzidenz-Grotesk Next Regular" panose="02000503000000020003" pitchFamily="2" charset="0"/>
              </a:defRPr>
            </a:lvl3pPr>
            <a:lvl4pPr>
              <a:defRPr sz="1200">
                <a:solidFill>
                  <a:schemeClr val="tx1"/>
                </a:solidFill>
                <a:latin typeface="Akzidenz-Grotesk Next Regular" panose="02000503000000020003" pitchFamily="2" charset="0"/>
              </a:defRPr>
            </a:lvl4pPr>
            <a:lvl5pPr>
              <a:defRPr sz="1200">
                <a:solidFill>
                  <a:schemeClr val="tx1"/>
                </a:solidFill>
                <a:latin typeface="Akzidenz-Grotesk Next Regular" panose="02000503000000020003" pitchFamily="2" charset="0"/>
              </a:defRPr>
            </a:lvl5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8590013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8_Custom Layout">
    <p:bg>
      <p:bgPr>
        <a:solidFill>
          <a:srgbClr val="FFFFFF"/>
        </a:solidFill>
        <a:effectLst/>
      </p:bgPr>
    </p:bg>
    <p:spTree>
      <p:nvGrpSpPr>
        <p:cNvPr id="1" name=""/>
        <p:cNvGrpSpPr/>
        <p:nvPr/>
      </p:nvGrpSpPr>
      <p:grpSpPr>
        <a:xfrm>
          <a:off x="0" y="0"/>
          <a:ext cx="0" cy="0"/>
          <a:chOff x="0" y="0"/>
          <a:chExt cx="0" cy="0"/>
        </a:xfrm>
      </p:grpSpPr>
      <p:sp>
        <p:nvSpPr>
          <p:cNvPr id="9" name="Footer Placeholder 2">
            <a:extLst>
              <a:ext uri="{FF2B5EF4-FFF2-40B4-BE49-F238E27FC236}">
                <a16:creationId xmlns:a16="http://schemas.microsoft.com/office/drawing/2014/main" id="{47328E37-1429-6117-A275-9E9A05B2E7A9}"/>
              </a:ext>
            </a:extLst>
          </p:cNvPr>
          <p:cNvSpPr txBox="1">
            <a:spLocks noGrp="1"/>
          </p:cNvSpPr>
          <p:nvPr>
            <p:ph type="ftr" sz="quarter" idx="9"/>
          </p:nvPr>
        </p:nvSpPr>
        <p:spPr>
          <a:xfrm>
            <a:off x="480288" y="6450442"/>
            <a:ext cx="4114800" cy="182559"/>
          </a:xfrm>
        </p:spPr>
        <p:txBody>
          <a:bodyPr anchor="ctr" anchorCtr="0"/>
          <a:lstStyle>
            <a:lvl1pPr algn="l">
              <a:defRPr lang="en-US">
                <a:solidFill>
                  <a:schemeClr val="tx1"/>
                </a:solidFill>
                <a:latin typeface="Akzidenz-Grotesk Next Regular" pitchFamily="50"/>
              </a:defRPr>
            </a:lvl1pPr>
          </a:lstStyle>
          <a:p>
            <a:r>
              <a:rPr lang="it-IT"/>
              <a:t>HEADLINE</a:t>
            </a:r>
          </a:p>
        </p:txBody>
      </p:sp>
      <p:sp>
        <p:nvSpPr>
          <p:cNvPr id="10" name="Slide Number Placeholder 5">
            <a:extLst>
              <a:ext uri="{FF2B5EF4-FFF2-40B4-BE49-F238E27FC236}">
                <a16:creationId xmlns:a16="http://schemas.microsoft.com/office/drawing/2014/main" id="{3DB449CC-781F-81D9-0861-DA815BC4F26D}"/>
              </a:ext>
            </a:extLst>
          </p:cNvPr>
          <p:cNvSpPr txBox="1">
            <a:spLocks noGrp="1"/>
          </p:cNvSpPr>
          <p:nvPr>
            <p:ph type="sldNum" sz="quarter" idx="8"/>
          </p:nvPr>
        </p:nvSpPr>
        <p:spPr>
          <a:xfrm>
            <a:off x="10908325" y="6450442"/>
            <a:ext cx="1119627" cy="182559"/>
          </a:xfrm>
        </p:spPr>
        <p:txBody>
          <a:bodyPr/>
          <a:lstStyle>
            <a:lvl1pPr>
              <a:defRPr lang="en-US">
                <a:solidFill>
                  <a:schemeClr val="tx1"/>
                </a:solidFill>
                <a:latin typeface="Akzidenz-Grotesk Next Regular" pitchFamily="50"/>
                <a:ea typeface="Akzidenz-Grotesk Next Regular" pitchFamily="50"/>
                <a:cs typeface="Akzidenz-Grotesk Next Regular" pitchFamily="50"/>
              </a:defRPr>
            </a:lvl1pPr>
          </a:lstStyle>
          <a:p>
            <a:r>
              <a:rPr lang="it-IT"/>
              <a:t>PAGE </a:t>
            </a:r>
            <a:fld id="{217FE97B-3BC2-4DBF-BB39-2BF845C7AC46}" type="slidenum">
              <a:rPr smtClean="0"/>
              <a:pPr/>
              <a:t>‹N›</a:t>
            </a:fld>
            <a:r>
              <a:t>/20</a:t>
            </a:r>
          </a:p>
        </p:txBody>
      </p:sp>
      <p:sp>
        <p:nvSpPr>
          <p:cNvPr id="11" name="Date Placeholder 3">
            <a:extLst>
              <a:ext uri="{FF2B5EF4-FFF2-40B4-BE49-F238E27FC236}">
                <a16:creationId xmlns:a16="http://schemas.microsoft.com/office/drawing/2014/main" id="{BB1CDB05-7FCD-866B-52BA-6ECD9BBB9216}"/>
              </a:ext>
            </a:extLst>
          </p:cNvPr>
          <p:cNvSpPr txBox="1">
            <a:spLocks noGrp="1"/>
          </p:cNvSpPr>
          <p:nvPr>
            <p:ph type="dt" sz="half" idx="7"/>
          </p:nvPr>
        </p:nvSpPr>
        <p:spPr>
          <a:xfrm>
            <a:off x="7963953" y="6450442"/>
            <a:ext cx="2743200" cy="182559"/>
          </a:xfrm>
        </p:spPr>
        <p:txBody>
          <a:bodyPr/>
          <a:lstStyle>
            <a:lvl1pPr algn="ctr">
              <a:defRPr>
                <a:solidFill>
                  <a:schemeClr val="tx1"/>
                </a:solidFill>
                <a:latin typeface="Akzidenz-Grotesk Next Regular" pitchFamily="50"/>
                <a:ea typeface="Akzidenz-Grotesk Next Regular" pitchFamily="50"/>
                <a:cs typeface="Akzidenz-Grotesk Next Regular" pitchFamily="50"/>
              </a:defRPr>
            </a:lvl1pPr>
          </a:lstStyle>
          <a:p>
            <a:r>
              <a:rPr lang="it-IT"/>
              <a:t>10/10/3030</a:t>
            </a:r>
          </a:p>
        </p:txBody>
      </p:sp>
      <p:pic>
        <p:nvPicPr>
          <p:cNvPr id="12" name="Elemento grafico 6">
            <a:extLst>
              <a:ext uri="{FF2B5EF4-FFF2-40B4-BE49-F238E27FC236}">
                <a16:creationId xmlns:a16="http://schemas.microsoft.com/office/drawing/2014/main" id="{F97F84C1-0017-E586-C6A6-543C864D1CB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527718" y="200802"/>
            <a:ext cx="1419221" cy="467386"/>
          </a:xfrm>
          <a:prstGeom prst="rect">
            <a:avLst/>
          </a:prstGeom>
          <a:noFill/>
          <a:ln cap="flat">
            <a:noFill/>
          </a:ln>
        </p:spPr>
      </p:pic>
      <p:sp>
        <p:nvSpPr>
          <p:cNvPr id="17" name="Titolo 1">
            <a:extLst>
              <a:ext uri="{FF2B5EF4-FFF2-40B4-BE49-F238E27FC236}">
                <a16:creationId xmlns:a16="http://schemas.microsoft.com/office/drawing/2014/main" id="{9DA627E5-57D5-C342-712D-87E3333AFA68}"/>
              </a:ext>
            </a:extLst>
          </p:cNvPr>
          <p:cNvSpPr txBox="1">
            <a:spLocks noGrp="1"/>
          </p:cNvSpPr>
          <p:nvPr>
            <p:ph type="title"/>
          </p:nvPr>
        </p:nvSpPr>
        <p:spPr>
          <a:xfrm>
            <a:off x="480288" y="294793"/>
            <a:ext cx="4301255" cy="750886"/>
          </a:xfrm>
        </p:spPr>
        <p:txBody>
          <a:bodyPr anchor="t">
            <a:noAutofit/>
          </a:bodyPr>
          <a:lstStyle>
            <a:lvl1pPr>
              <a:defRPr sz="5400" spc="-150">
                <a:solidFill>
                  <a:schemeClr val="tx1"/>
                </a:solidFill>
                <a:latin typeface="Akzidenz-Grotesk Next Bold"/>
              </a:defRPr>
            </a:lvl1pPr>
          </a:lstStyle>
          <a:p>
            <a:pPr lvl="0"/>
            <a:r>
              <a:rPr lang="it-IT"/>
              <a:t>Titolo</a:t>
            </a:r>
          </a:p>
        </p:txBody>
      </p:sp>
      <p:sp>
        <p:nvSpPr>
          <p:cNvPr id="18" name="Segnaposto testo 20">
            <a:extLst>
              <a:ext uri="{FF2B5EF4-FFF2-40B4-BE49-F238E27FC236}">
                <a16:creationId xmlns:a16="http://schemas.microsoft.com/office/drawing/2014/main" id="{63F15259-32D2-0C69-E514-8A9FC674C43A}"/>
              </a:ext>
            </a:extLst>
          </p:cNvPr>
          <p:cNvSpPr>
            <a:spLocks noGrp="1"/>
          </p:cNvSpPr>
          <p:nvPr>
            <p:ph type="body" sz="quarter" idx="10" hasCustomPrompt="1"/>
          </p:nvPr>
        </p:nvSpPr>
        <p:spPr>
          <a:xfrm>
            <a:off x="481013" y="1072832"/>
            <a:ext cx="4864100" cy="612775"/>
          </a:xfrm>
        </p:spPr>
        <p:txBody>
          <a:bodyPr/>
          <a:lstStyle>
            <a:lvl1pPr marL="0" indent="0">
              <a:buNone/>
              <a:defRPr>
                <a:solidFill>
                  <a:schemeClr val="tx1"/>
                </a:solidFill>
                <a:latin typeface="Akzidenz-Grotesk Next Regular" panose="02000503000000020003"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it-IT"/>
              <a:t>Sottotitolo</a:t>
            </a:r>
          </a:p>
        </p:txBody>
      </p:sp>
      <p:sp>
        <p:nvSpPr>
          <p:cNvPr id="4" name="Segnaposto immagine 3">
            <a:extLst>
              <a:ext uri="{FF2B5EF4-FFF2-40B4-BE49-F238E27FC236}">
                <a16:creationId xmlns:a16="http://schemas.microsoft.com/office/drawing/2014/main" id="{971A8573-F6BA-A622-0DB7-D674B3D4554A}"/>
              </a:ext>
            </a:extLst>
          </p:cNvPr>
          <p:cNvSpPr>
            <a:spLocks noGrp="1"/>
          </p:cNvSpPr>
          <p:nvPr>
            <p:ph type="pic" sz="quarter" idx="11"/>
          </p:nvPr>
        </p:nvSpPr>
        <p:spPr>
          <a:xfrm>
            <a:off x="6096000" y="927100"/>
            <a:ext cx="5754688" cy="4833938"/>
          </a:xfrm>
        </p:spPr>
        <p:txBody>
          <a:bodyPr/>
          <a:lstStyle/>
          <a:p>
            <a:endParaRPr lang="it-IT"/>
          </a:p>
        </p:txBody>
      </p:sp>
      <p:sp>
        <p:nvSpPr>
          <p:cNvPr id="2" name="Segnaposto testo 8">
            <a:extLst>
              <a:ext uri="{FF2B5EF4-FFF2-40B4-BE49-F238E27FC236}">
                <a16:creationId xmlns:a16="http://schemas.microsoft.com/office/drawing/2014/main" id="{B22B6E85-8274-8780-D6F8-80E185023070}"/>
              </a:ext>
            </a:extLst>
          </p:cNvPr>
          <p:cNvSpPr>
            <a:spLocks noGrp="1"/>
          </p:cNvSpPr>
          <p:nvPr>
            <p:ph type="body" sz="quarter" idx="12"/>
          </p:nvPr>
        </p:nvSpPr>
        <p:spPr>
          <a:xfrm>
            <a:off x="481013" y="2895601"/>
            <a:ext cx="5407723" cy="2889568"/>
          </a:xfrm>
        </p:spPr>
        <p:txBody>
          <a:bodyPr/>
          <a:lstStyle>
            <a:lvl1pPr marL="0" indent="0">
              <a:buNone/>
              <a:defRPr sz="1800">
                <a:solidFill>
                  <a:schemeClr val="tx1"/>
                </a:solidFill>
                <a:latin typeface="Akzidenz-Grotesk Next Regular" panose="02000503000000020003" pitchFamily="2" charset="0"/>
              </a:defRPr>
            </a:lvl1pPr>
            <a:lvl2pPr>
              <a:defRPr sz="1600">
                <a:solidFill>
                  <a:schemeClr val="tx1"/>
                </a:solidFill>
                <a:latin typeface="Akzidenz-Grotesk Next Regular" panose="02000503000000020003" pitchFamily="2" charset="0"/>
              </a:defRPr>
            </a:lvl2pPr>
            <a:lvl3pPr>
              <a:defRPr sz="1400">
                <a:solidFill>
                  <a:schemeClr val="tx1"/>
                </a:solidFill>
                <a:latin typeface="Akzidenz-Grotesk Next Regular" panose="02000503000000020003" pitchFamily="2" charset="0"/>
              </a:defRPr>
            </a:lvl3pPr>
            <a:lvl4pPr>
              <a:defRPr sz="1200">
                <a:solidFill>
                  <a:schemeClr val="tx1"/>
                </a:solidFill>
                <a:latin typeface="Akzidenz-Grotesk Next Regular" panose="02000503000000020003" pitchFamily="2" charset="0"/>
              </a:defRPr>
            </a:lvl4pPr>
            <a:lvl5pPr>
              <a:defRPr sz="1200">
                <a:solidFill>
                  <a:schemeClr val="tx1"/>
                </a:solidFill>
                <a:latin typeface="Akzidenz-Grotesk Next Regular" panose="02000503000000020003" pitchFamily="2" charset="0"/>
              </a:defRPr>
            </a:lvl5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12931090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9_Custom Layout">
    <p:bg>
      <p:bgPr>
        <a:solidFill>
          <a:srgbClr val="FFFFFF"/>
        </a:solidFill>
        <a:effectLst/>
      </p:bgPr>
    </p:bg>
    <p:spTree>
      <p:nvGrpSpPr>
        <p:cNvPr id="1" name=""/>
        <p:cNvGrpSpPr/>
        <p:nvPr/>
      </p:nvGrpSpPr>
      <p:grpSpPr>
        <a:xfrm>
          <a:off x="0" y="0"/>
          <a:ext cx="0" cy="0"/>
          <a:chOff x="0" y="0"/>
          <a:chExt cx="0" cy="0"/>
        </a:xfrm>
      </p:grpSpPr>
      <p:sp>
        <p:nvSpPr>
          <p:cNvPr id="9" name="Footer Placeholder 2">
            <a:extLst>
              <a:ext uri="{FF2B5EF4-FFF2-40B4-BE49-F238E27FC236}">
                <a16:creationId xmlns:a16="http://schemas.microsoft.com/office/drawing/2014/main" id="{293EFC17-29A5-EF5C-F888-43B4DB5981AB}"/>
              </a:ext>
            </a:extLst>
          </p:cNvPr>
          <p:cNvSpPr txBox="1">
            <a:spLocks noGrp="1"/>
          </p:cNvSpPr>
          <p:nvPr>
            <p:ph type="ftr" sz="quarter" idx="9"/>
          </p:nvPr>
        </p:nvSpPr>
        <p:spPr>
          <a:xfrm>
            <a:off x="480288" y="6450442"/>
            <a:ext cx="4114800" cy="182559"/>
          </a:xfrm>
        </p:spPr>
        <p:txBody>
          <a:bodyPr anchor="ctr" anchorCtr="0"/>
          <a:lstStyle>
            <a:lvl1pPr algn="l">
              <a:defRPr lang="en-US">
                <a:solidFill>
                  <a:schemeClr val="tx1"/>
                </a:solidFill>
                <a:latin typeface="Akzidenz-Grotesk Next Regular" pitchFamily="50"/>
              </a:defRPr>
            </a:lvl1pPr>
          </a:lstStyle>
          <a:p>
            <a:r>
              <a:rPr lang="it-IT"/>
              <a:t>HEADLINE</a:t>
            </a:r>
          </a:p>
        </p:txBody>
      </p:sp>
      <p:sp>
        <p:nvSpPr>
          <p:cNvPr id="10" name="Slide Number Placeholder 5">
            <a:extLst>
              <a:ext uri="{FF2B5EF4-FFF2-40B4-BE49-F238E27FC236}">
                <a16:creationId xmlns:a16="http://schemas.microsoft.com/office/drawing/2014/main" id="{43B7AACB-22C6-6035-A5C1-4041F49D01C2}"/>
              </a:ext>
            </a:extLst>
          </p:cNvPr>
          <p:cNvSpPr txBox="1">
            <a:spLocks noGrp="1"/>
          </p:cNvSpPr>
          <p:nvPr>
            <p:ph type="sldNum" sz="quarter" idx="8"/>
          </p:nvPr>
        </p:nvSpPr>
        <p:spPr>
          <a:xfrm>
            <a:off x="10908325" y="6450442"/>
            <a:ext cx="1119627" cy="182559"/>
          </a:xfrm>
        </p:spPr>
        <p:txBody>
          <a:bodyPr/>
          <a:lstStyle>
            <a:lvl1pPr>
              <a:defRPr lang="en-US">
                <a:solidFill>
                  <a:schemeClr val="tx1"/>
                </a:solidFill>
                <a:latin typeface="Akzidenz-Grotesk Next Regular" pitchFamily="50"/>
                <a:ea typeface="Akzidenz-Grotesk Next Regular" pitchFamily="50"/>
                <a:cs typeface="Akzidenz-Grotesk Next Regular" pitchFamily="50"/>
              </a:defRPr>
            </a:lvl1pPr>
          </a:lstStyle>
          <a:p>
            <a:r>
              <a:rPr lang="it-IT"/>
              <a:t>PAGE </a:t>
            </a:r>
            <a:fld id="{217FE97B-3BC2-4DBF-BB39-2BF845C7AC46}" type="slidenum">
              <a:rPr smtClean="0"/>
              <a:pPr/>
              <a:t>‹N›</a:t>
            </a:fld>
            <a:r>
              <a:t>/20</a:t>
            </a:r>
          </a:p>
        </p:txBody>
      </p:sp>
      <p:sp>
        <p:nvSpPr>
          <p:cNvPr id="11" name="Date Placeholder 3">
            <a:extLst>
              <a:ext uri="{FF2B5EF4-FFF2-40B4-BE49-F238E27FC236}">
                <a16:creationId xmlns:a16="http://schemas.microsoft.com/office/drawing/2014/main" id="{ADACEFF0-3322-A5E7-9C42-443E2CA9661B}"/>
              </a:ext>
            </a:extLst>
          </p:cNvPr>
          <p:cNvSpPr txBox="1">
            <a:spLocks noGrp="1"/>
          </p:cNvSpPr>
          <p:nvPr>
            <p:ph type="dt" sz="half" idx="7"/>
          </p:nvPr>
        </p:nvSpPr>
        <p:spPr>
          <a:xfrm>
            <a:off x="7963953" y="6450442"/>
            <a:ext cx="2743200" cy="182559"/>
          </a:xfrm>
        </p:spPr>
        <p:txBody>
          <a:bodyPr/>
          <a:lstStyle>
            <a:lvl1pPr algn="ctr">
              <a:defRPr>
                <a:solidFill>
                  <a:schemeClr val="tx1"/>
                </a:solidFill>
                <a:latin typeface="Akzidenz-Grotesk Next Regular" pitchFamily="50"/>
                <a:ea typeface="Akzidenz-Grotesk Next Regular" pitchFamily="50"/>
                <a:cs typeface="Akzidenz-Grotesk Next Regular" pitchFamily="50"/>
              </a:defRPr>
            </a:lvl1pPr>
          </a:lstStyle>
          <a:p>
            <a:r>
              <a:rPr lang="it-IT"/>
              <a:t>10/10/3030</a:t>
            </a:r>
          </a:p>
        </p:txBody>
      </p:sp>
      <p:pic>
        <p:nvPicPr>
          <p:cNvPr id="12" name="Elemento grafico 6">
            <a:extLst>
              <a:ext uri="{FF2B5EF4-FFF2-40B4-BE49-F238E27FC236}">
                <a16:creationId xmlns:a16="http://schemas.microsoft.com/office/drawing/2014/main" id="{68C9005E-309A-488A-DFC8-A190BEC4EBE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527718" y="200802"/>
            <a:ext cx="1419221" cy="467386"/>
          </a:xfrm>
          <a:prstGeom prst="rect">
            <a:avLst/>
          </a:prstGeom>
          <a:noFill/>
          <a:ln cap="flat">
            <a:noFill/>
          </a:ln>
        </p:spPr>
      </p:pic>
      <p:sp>
        <p:nvSpPr>
          <p:cNvPr id="14" name="Segnaposto testo 20">
            <a:extLst>
              <a:ext uri="{FF2B5EF4-FFF2-40B4-BE49-F238E27FC236}">
                <a16:creationId xmlns:a16="http://schemas.microsoft.com/office/drawing/2014/main" id="{E2EDEC95-FD89-43B2-6EFD-75CD0DE8D4F5}"/>
              </a:ext>
            </a:extLst>
          </p:cNvPr>
          <p:cNvSpPr>
            <a:spLocks noGrp="1"/>
          </p:cNvSpPr>
          <p:nvPr>
            <p:ph type="body" sz="quarter" idx="10" hasCustomPrompt="1"/>
          </p:nvPr>
        </p:nvSpPr>
        <p:spPr>
          <a:xfrm>
            <a:off x="481013" y="1072832"/>
            <a:ext cx="4864100" cy="612775"/>
          </a:xfrm>
        </p:spPr>
        <p:txBody>
          <a:bodyPr/>
          <a:lstStyle>
            <a:lvl1pPr marL="0" indent="0">
              <a:buNone/>
              <a:defRPr>
                <a:solidFill>
                  <a:schemeClr val="tx1"/>
                </a:solidFill>
                <a:latin typeface="Akzidenz-Grotesk Next Regular" panose="02000503000000020003"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it-IT"/>
              <a:t>Sottotitolo</a:t>
            </a:r>
          </a:p>
        </p:txBody>
      </p:sp>
      <p:sp>
        <p:nvSpPr>
          <p:cNvPr id="15" name="Titolo 1">
            <a:extLst>
              <a:ext uri="{FF2B5EF4-FFF2-40B4-BE49-F238E27FC236}">
                <a16:creationId xmlns:a16="http://schemas.microsoft.com/office/drawing/2014/main" id="{F968834A-576D-0A12-6FCF-05B2D26A813E}"/>
              </a:ext>
            </a:extLst>
          </p:cNvPr>
          <p:cNvSpPr txBox="1">
            <a:spLocks noGrp="1"/>
          </p:cNvSpPr>
          <p:nvPr>
            <p:ph type="title"/>
          </p:nvPr>
        </p:nvSpPr>
        <p:spPr>
          <a:xfrm>
            <a:off x="480288" y="292745"/>
            <a:ext cx="4301255" cy="750886"/>
          </a:xfrm>
        </p:spPr>
        <p:txBody>
          <a:bodyPr anchor="t">
            <a:noAutofit/>
          </a:bodyPr>
          <a:lstStyle>
            <a:lvl1pPr>
              <a:defRPr sz="5400" spc="-150">
                <a:latin typeface="Akzidenz-Grotesk Next Bold"/>
              </a:defRPr>
            </a:lvl1pPr>
          </a:lstStyle>
          <a:p>
            <a:pPr lvl="0"/>
            <a:r>
              <a:rPr lang="it-IT"/>
              <a:t>Titolo</a:t>
            </a:r>
          </a:p>
        </p:txBody>
      </p:sp>
      <p:sp>
        <p:nvSpPr>
          <p:cNvPr id="4" name="Segnaposto immagine 3">
            <a:extLst>
              <a:ext uri="{FF2B5EF4-FFF2-40B4-BE49-F238E27FC236}">
                <a16:creationId xmlns:a16="http://schemas.microsoft.com/office/drawing/2014/main" id="{1AFBEE92-BB9C-9EC5-A44B-F79778F116FA}"/>
              </a:ext>
            </a:extLst>
          </p:cNvPr>
          <p:cNvSpPr>
            <a:spLocks noGrp="1"/>
          </p:cNvSpPr>
          <p:nvPr>
            <p:ph type="pic" sz="quarter" idx="11"/>
          </p:nvPr>
        </p:nvSpPr>
        <p:spPr>
          <a:xfrm>
            <a:off x="6096000" y="1042988"/>
            <a:ext cx="5614988" cy="4718050"/>
          </a:xfrm>
        </p:spPr>
        <p:txBody>
          <a:bodyPr/>
          <a:lstStyle/>
          <a:p>
            <a:endParaRPr lang="it-IT"/>
          </a:p>
        </p:txBody>
      </p:sp>
      <p:sp>
        <p:nvSpPr>
          <p:cNvPr id="2" name="Segnaposto testo 8">
            <a:extLst>
              <a:ext uri="{FF2B5EF4-FFF2-40B4-BE49-F238E27FC236}">
                <a16:creationId xmlns:a16="http://schemas.microsoft.com/office/drawing/2014/main" id="{1B7A6A6D-1504-657B-146D-FF2AA5E7C388}"/>
              </a:ext>
            </a:extLst>
          </p:cNvPr>
          <p:cNvSpPr>
            <a:spLocks noGrp="1"/>
          </p:cNvSpPr>
          <p:nvPr>
            <p:ph type="body" sz="quarter" idx="12"/>
          </p:nvPr>
        </p:nvSpPr>
        <p:spPr>
          <a:xfrm>
            <a:off x="481013" y="2895601"/>
            <a:ext cx="5407723" cy="2889568"/>
          </a:xfrm>
        </p:spPr>
        <p:txBody>
          <a:bodyPr/>
          <a:lstStyle>
            <a:lvl1pPr marL="0" indent="0">
              <a:buNone/>
              <a:defRPr sz="1800">
                <a:solidFill>
                  <a:schemeClr val="tx1"/>
                </a:solidFill>
                <a:latin typeface="Akzidenz-Grotesk Next Regular" panose="02000503000000020003" pitchFamily="2" charset="0"/>
              </a:defRPr>
            </a:lvl1pPr>
            <a:lvl2pPr>
              <a:defRPr sz="1600">
                <a:solidFill>
                  <a:schemeClr val="tx1"/>
                </a:solidFill>
                <a:latin typeface="Akzidenz-Grotesk Next Regular" panose="02000503000000020003" pitchFamily="2" charset="0"/>
              </a:defRPr>
            </a:lvl2pPr>
            <a:lvl3pPr>
              <a:defRPr sz="1400">
                <a:solidFill>
                  <a:schemeClr val="tx1"/>
                </a:solidFill>
                <a:latin typeface="Akzidenz-Grotesk Next Regular" panose="02000503000000020003" pitchFamily="2" charset="0"/>
              </a:defRPr>
            </a:lvl3pPr>
            <a:lvl4pPr>
              <a:defRPr sz="1200">
                <a:solidFill>
                  <a:schemeClr val="tx1"/>
                </a:solidFill>
                <a:latin typeface="Akzidenz-Grotesk Next Regular" panose="02000503000000020003" pitchFamily="2" charset="0"/>
              </a:defRPr>
            </a:lvl4pPr>
            <a:lvl5pPr>
              <a:defRPr sz="1200">
                <a:solidFill>
                  <a:schemeClr val="tx1"/>
                </a:solidFill>
                <a:latin typeface="Akzidenz-Grotesk Next Regular" panose="02000503000000020003" pitchFamily="2" charset="0"/>
              </a:defRPr>
            </a:lvl5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20139431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0_Custom Layout">
    <p:bg>
      <p:bgPr>
        <a:solidFill>
          <a:srgbClr val="FFFFFF"/>
        </a:solidFill>
        <a:effectLst/>
      </p:bgPr>
    </p:bg>
    <p:spTree>
      <p:nvGrpSpPr>
        <p:cNvPr id="1" name=""/>
        <p:cNvGrpSpPr/>
        <p:nvPr/>
      </p:nvGrpSpPr>
      <p:grpSpPr>
        <a:xfrm>
          <a:off x="0" y="0"/>
          <a:ext cx="0" cy="0"/>
          <a:chOff x="0" y="0"/>
          <a:chExt cx="0" cy="0"/>
        </a:xfrm>
      </p:grpSpPr>
      <p:sp>
        <p:nvSpPr>
          <p:cNvPr id="11" name="Footer Placeholder 2">
            <a:extLst>
              <a:ext uri="{FF2B5EF4-FFF2-40B4-BE49-F238E27FC236}">
                <a16:creationId xmlns:a16="http://schemas.microsoft.com/office/drawing/2014/main" id="{0B598566-B32D-0281-D8A2-A6F4F3F04278}"/>
              </a:ext>
            </a:extLst>
          </p:cNvPr>
          <p:cNvSpPr txBox="1">
            <a:spLocks noGrp="1"/>
          </p:cNvSpPr>
          <p:nvPr>
            <p:ph type="ftr" sz="quarter" idx="9"/>
          </p:nvPr>
        </p:nvSpPr>
        <p:spPr>
          <a:xfrm>
            <a:off x="480288" y="6450442"/>
            <a:ext cx="4114800" cy="182559"/>
          </a:xfrm>
        </p:spPr>
        <p:txBody>
          <a:bodyPr anchor="ctr" anchorCtr="0"/>
          <a:lstStyle>
            <a:lvl1pPr algn="l">
              <a:defRPr lang="en-US">
                <a:solidFill>
                  <a:schemeClr val="tx1"/>
                </a:solidFill>
                <a:latin typeface="Akzidenz-Grotesk Next Regular" pitchFamily="50"/>
              </a:defRPr>
            </a:lvl1pPr>
          </a:lstStyle>
          <a:p>
            <a:r>
              <a:rPr lang="it-IT"/>
              <a:t>HEADLINE</a:t>
            </a:r>
          </a:p>
        </p:txBody>
      </p:sp>
      <p:sp>
        <p:nvSpPr>
          <p:cNvPr id="12" name="Slide Number Placeholder 5">
            <a:extLst>
              <a:ext uri="{FF2B5EF4-FFF2-40B4-BE49-F238E27FC236}">
                <a16:creationId xmlns:a16="http://schemas.microsoft.com/office/drawing/2014/main" id="{6EB291DB-905B-E96B-7196-F17AA4A08C29}"/>
              </a:ext>
            </a:extLst>
          </p:cNvPr>
          <p:cNvSpPr txBox="1">
            <a:spLocks noGrp="1"/>
          </p:cNvSpPr>
          <p:nvPr>
            <p:ph type="sldNum" sz="quarter" idx="8"/>
          </p:nvPr>
        </p:nvSpPr>
        <p:spPr>
          <a:xfrm>
            <a:off x="10908325" y="6450442"/>
            <a:ext cx="1119627" cy="182559"/>
          </a:xfrm>
        </p:spPr>
        <p:txBody>
          <a:bodyPr/>
          <a:lstStyle>
            <a:lvl1pPr>
              <a:defRPr lang="en-US">
                <a:solidFill>
                  <a:schemeClr val="tx1"/>
                </a:solidFill>
                <a:latin typeface="Akzidenz-Grotesk Next Regular" pitchFamily="50"/>
                <a:ea typeface="Akzidenz-Grotesk Next Regular" pitchFamily="50"/>
                <a:cs typeface="Akzidenz-Grotesk Next Regular" pitchFamily="50"/>
              </a:defRPr>
            </a:lvl1pPr>
          </a:lstStyle>
          <a:p>
            <a:r>
              <a:rPr lang="it-IT"/>
              <a:t>PAGE </a:t>
            </a:r>
            <a:fld id="{217FE97B-3BC2-4DBF-BB39-2BF845C7AC46}" type="slidenum">
              <a:rPr smtClean="0"/>
              <a:pPr/>
              <a:t>‹N›</a:t>
            </a:fld>
            <a:r>
              <a:t>/20</a:t>
            </a:r>
          </a:p>
        </p:txBody>
      </p:sp>
      <p:sp>
        <p:nvSpPr>
          <p:cNvPr id="13" name="Date Placeholder 3">
            <a:extLst>
              <a:ext uri="{FF2B5EF4-FFF2-40B4-BE49-F238E27FC236}">
                <a16:creationId xmlns:a16="http://schemas.microsoft.com/office/drawing/2014/main" id="{78E50A10-8954-0DBB-31A3-709056431AEE}"/>
              </a:ext>
            </a:extLst>
          </p:cNvPr>
          <p:cNvSpPr txBox="1">
            <a:spLocks noGrp="1"/>
          </p:cNvSpPr>
          <p:nvPr>
            <p:ph type="dt" sz="half" idx="7"/>
          </p:nvPr>
        </p:nvSpPr>
        <p:spPr>
          <a:xfrm>
            <a:off x="7963953" y="6450442"/>
            <a:ext cx="2743200" cy="182559"/>
          </a:xfrm>
        </p:spPr>
        <p:txBody>
          <a:bodyPr/>
          <a:lstStyle>
            <a:lvl1pPr algn="ctr">
              <a:defRPr>
                <a:solidFill>
                  <a:schemeClr val="tx1"/>
                </a:solidFill>
                <a:latin typeface="Akzidenz-Grotesk Next Regular" pitchFamily="50"/>
                <a:ea typeface="Akzidenz-Grotesk Next Regular" pitchFamily="50"/>
                <a:cs typeface="Akzidenz-Grotesk Next Regular" pitchFamily="50"/>
              </a:defRPr>
            </a:lvl1pPr>
          </a:lstStyle>
          <a:p>
            <a:r>
              <a:rPr lang="it-IT"/>
              <a:t>10/10/3030</a:t>
            </a:r>
          </a:p>
        </p:txBody>
      </p:sp>
      <p:pic>
        <p:nvPicPr>
          <p:cNvPr id="14" name="Elemento grafico 6">
            <a:extLst>
              <a:ext uri="{FF2B5EF4-FFF2-40B4-BE49-F238E27FC236}">
                <a16:creationId xmlns:a16="http://schemas.microsoft.com/office/drawing/2014/main" id="{58FD7590-B423-712D-F9E5-6E85081C75E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527718" y="200802"/>
            <a:ext cx="1419221" cy="467386"/>
          </a:xfrm>
          <a:prstGeom prst="rect">
            <a:avLst/>
          </a:prstGeom>
          <a:noFill/>
          <a:ln cap="flat">
            <a:noFill/>
          </a:ln>
        </p:spPr>
      </p:pic>
      <p:sp>
        <p:nvSpPr>
          <p:cNvPr id="19" name="Segnaposto testo 20">
            <a:extLst>
              <a:ext uri="{FF2B5EF4-FFF2-40B4-BE49-F238E27FC236}">
                <a16:creationId xmlns:a16="http://schemas.microsoft.com/office/drawing/2014/main" id="{9BC06976-3ABB-AD19-0B89-76508C5025BE}"/>
              </a:ext>
            </a:extLst>
          </p:cNvPr>
          <p:cNvSpPr>
            <a:spLocks noGrp="1"/>
          </p:cNvSpPr>
          <p:nvPr>
            <p:ph type="body" sz="quarter" idx="10" hasCustomPrompt="1"/>
          </p:nvPr>
        </p:nvSpPr>
        <p:spPr>
          <a:xfrm>
            <a:off x="481013" y="1072832"/>
            <a:ext cx="4864100" cy="612775"/>
          </a:xfrm>
        </p:spPr>
        <p:txBody>
          <a:bodyPr/>
          <a:lstStyle>
            <a:lvl1pPr marL="0" indent="0">
              <a:buNone/>
              <a:defRPr>
                <a:solidFill>
                  <a:schemeClr val="tx1"/>
                </a:solidFill>
                <a:latin typeface="Akzidenz-Grotesk Next Regular" panose="02000503000000020003"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it-IT"/>
              <a:t>Sottotitolo</a:t>
            </a:r>
          </a:p>
        </p:txBody>
      </p:sp>
      <p:sp>
        <p:nvSpPr>
          <p:cNvPr id="22" name="Titolo 1">
            <a:extLst>
              <a:ext uri="{FF2B5EF4-FFF2-40B4-BE49-F238E27FC236}">
                <a16:creationId xmlns:a16="http://schemas.microsoft.com/office/drawing/2014/main" id="{71A01A32-8016-3F16-4C49-437E01C06487}"/>
              </a:ext>
            </a:extLst>
          </p:cNvPr>
          <p:cNvSpPr txBox="1">
            <a:spLocks noGrp="1"/>
          </p:cNvSpPr>
          <p:nvPr>
            <p:ph type="title"/>
          </p:nvPr>
        </p:nvSpPr>
        <p:spPr>
          <a:xfrm>
            <a:off x="480288" y="292745"/>
            <a:ext cx="4301255" cy="750886"/>
          </a:xfrm>
        </p:spPr>
        <p:txBody>
          <a:bodyPr anchor="t">
            <a:noAutofit/>
          </a:bodyPr>
          <a:lstStyle>
            <a:lvl1pPr>
              <a:defRPr sz="5400" spc="-150">
                <a:latin typeface="Akzidenz-Grotesk Next Bold"/>
              </a:defRPr>
            </a:lvl1pPr>
          </a:lstStyle>
          <a:p>
            <a:pPr lvl="0"/>
            <a:r>
              <a:rPr lang="it-IT"/>
              <a:t>Titolo</a:t>
            </a:r>
          </a:p>
        </p:txBody>
      </p:sp>
      <p:sp>
        <p:nvSpPr>
          <p:cNvPr id="6" name="Segnaposto immagine 5">
            <a:extLst>
              <a:ext uri="{FF2B5EF4-FFF2-40B4-BE49-F238E27FC236}">
                <a16:creationId xmlns:a16="http://schemas.microsoft.com/office/drawing/2014/main" id="{F860C14A-563C-61B0-A218-8CC41712B492}"/>
              </a:ext>
            </a:extLst>
          </p:cNvPr>
          <p:cNvSpPr>
            <a:spLocks noGrp="1"/>
          </p:cNvSpPr>
          <p:nvPr>
            <p:ph type="pic" sz="quarter" idx="11"/>
          </p:nvPr>
        </p:nvSpPr>
        <p:spPr>
          <a:xfrm>
            <a:off x="3097213" y="1828800"/>
            <a:ext cx="2767012" cy="3932238"/>
          </a:xfrm>
        </p:spPr>
        <p:txBody>
          <a:bodyPr/>
          <a:lstStyle/>
          <a:p>
            <a:endParaRPr lang="it-IT"/>
          </a:p>
        </p:txBody>
      </p:sp>
      <p:sp>
        <p:nvSpPr>
          <p:cNvPr id="7" name="Segnaposto immagine 5">
            <a:extLst>
              <a:ext uri="{FF2B5EF4-FFF2-40B4-BE49-F238E27FC236}">
                <a16:creationId xmlns:a16="http://schemas.microsoft.com/office/drawing/2014/main" id="{8388415B-DA60-721D-1469-6A3187B49C7C}"/>
              </a:ext>
            </a:extLst>
          </p:cNvPr>
          <p:cNvSpPr>
            <a:spLocks noGrp="1"/>
          </p:cNvSpPr>
          <p:nvPr>
            <p:ph type="pic" sz="quarter" idx="12"/>
          </p:nvPr>
        </p:nvSpPr>
        <p:spPr>
          <a:xfrm>
            <a:off x="6096000" y="1828481"/>
            <a:ext cx="2767012" cy="3932238"/>
          </a:xfrm>
        </p:spPr>
        <p:txBody>
          <a:bodyPr/>
          <a:lstStyle/>
          <a:p>
            <a:endParaRPr lang="it-IT"/>
          </a:p>
        </p:txBody>
      </p:sp>
      <p:sp>
        <p:nvSpPr>
          <p:cNvPr id="8" name="Segnaposto immagine 5">
            <a:extLst>
              <a:ext uri="{FF2B5EF4-FFF2-40B4-BE49-F238E27FC236}">
                <a16:creationId xmlns:a16="http://schemas.microsoft.com/office/drawing/2014/main" id="{44504344-D1AB-058F-E010-7140FF4312CB}"/>
              </a:ext>
            </a:extLst>
          </p:cNvPr>
          <p:cNvSpPr>
            <a:spLocks noGrp="1"/>
          </p:cNvSpPr>
          <p:nvPr>
            <p:ph type="pic" sz="quarter" idx="13"/>
          </p:nvPr>
        </p:nvSpPr>
        <p:spPr>
          <a:xfrm>
            <a:off x="9094787" y="1828481"/>
            <a:ext cx="2767012" cy="3932238"/>
          </a:xfrm>
        </p:spPr>
        <p:txBody>
          <a:bodyPr/>
          <a:lstStyle/>
          <a:p>
            <a:endParaRPr lang="it-IT"/>
          </a:p>
        </p:txBody>
      </p:sp>
      <p:sp>
        <p:nvSpPr>
          <p:cNvPr id="2" name="Segnaposto testo 8">
            <a:extLst>
              <a:ext uri="{FF2B5EF4-FFF2-40B4-BE49-F238E27FC236}">
                <a16:creationId xmlns:a16="http://schemas.microsoft.com/office/drawing/2014/main" id="{5B4B3D72-B078-2558-1F04-B2951185FE5C}"/>
              </a:ext>
            </a:extLst>
          </p:cNvPr>
          <p:cNvSpPr>
            <a:spLocks noGrp="1"/>
          </p:cNvSpPr>
          <p:nvPr>
            <p:ph type="body" sz="quarter" idx="14"/>
          </p:nvPr>
        </p:nvSpPr>
        <p:spPr>
          <a:xfrm>
            <a:off x="481013" y="2895601"/>
            <a:ext cx="2384425" cy="2889568"/>
          </a:xfrm>
        </p:spPr>
        <p:txBody>
          <a:bodyPr/>
          <a:lstStyle>
            <a:lvl1pPr marL="0" indent="0">
              <a:buNone/>
              <a:defRPr sz="1800">
                <a:solidFill>
                  <a:schemeClr val="tx1"/>
                </a:solidFill>
                <a:latin typeface="Akzidenz-Grotesk Next Regular" panose="02000503000000020003" pitchFamily="2" charset="0"/>
              </a:defRPr>
            </a:lvl1pPr>
            <a:lvl2pPr>
              <a:defRPr sz="1600">
                <a:solidFill>
                  <a:schemeClr val="tx1"/>
                </a:solidFill>
                <a:latin typeface="Akzidenz-Grotesk Next Regular" panose="02000503000000020003" pitchFamily="2" charset="0"/>
              </a:defRPr>
            </a:lvl2pPr>
            <a:lvl3pPr>
              <a:defRPr sz="1400">
                <a:solidFill>
                  <a:schemeClr val="tx1"/>
                </a:solidFill>
                <a:latin typeface="Akzidenz-Grotesk Next Regular" panose="02000503000000020003" pitchFamily="2" charset="0"/>
              </a:defRPr>
            </a:lvl3pPr>
            <a:lvl4pPr>
              <a:defRPr sz="1200">
                <a:solidFill>
                  <a:schemeClr val="tx1"/>
                </a:solidFill>
                <a:latin typeface="Akzidenz-Grotesk Next Regular" panose="02000503000000020003" pitchFamily="2" charset="0"/>
              </a:defRPr>
            </a:lvl4pPr>
            <a:lvl5pPr>
              <a:defRPr sz="1200">
                <a:solidFill>
                  <a:schemeClr val="tx1"/>
                </a:solidFill>
                <a:latin typeface="Akzidenz-Grotesk Next Regular" panose="02000503000000020003" pitchFamily="2" charset="0"/>
              </a:defRPr>
            </a:lvl5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15076185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a:blip r:embed="rId2"/>
          <a:stretch>
            <a:fillRect/>
          </a:stretch>
        </a:blipFill>
        <a:effectLst/>
      </p:bgPr>
    </p:bg>
    <p:spTree>
      <p:nvGrpSpPr>
        <p:cNvPr id="1" name=""/>
        <p:cNvGrpSpPr/>
        <p:nvPr/>
      </p:nvGrpSpPr>
      <p:grpSpPr>
        <a:xfrm>
          <a:off x="0" y="0"/>
          <a:ext cx="0" cy="0"/>
          <a:chOff x="0" y="0"/>
          <a:chExt cx="0" cy="0"/>
        </a:xfrm>
      </p:grpSpPr>
      <p:sp>
        <p:nvSpPr>
          <p:cNvPr id="8" name="Footer Placeholder 2">
            <a:extLst>
              <a:ext uri="{FF2B5EF4-FFF2-40B4-BE49-F238E27FC236}">
                <a16:creationId xmlns:a16="http://schemas.microsoft.com/office/drawing/2014/main" id="{BC6C550F-6D1C-8872-78B3-E84FB4EDA58A}"/>
              </a:ext>
            </a:extLst>
          </p:cNvPr>
          <p:cNvSpPr txBox="1">
            <a:spLocks noGrp="1"/>
          </p:cNvSpPr>
          <p:nvPr>
            <p:ph type="ftr" sz="quarter" idx="9"/>
          </p:nvPr>
        </p:nvSpPr>
        <p:spPr>
          <a:xfrm>
            <a:off x="480288" y="6450442"/>
            <a:ext cx="4114800" cy="182559"/>
          </a:xfrm>
        </p:spPr>
        <p:txBody>
          <a:bodyPr anchor="ctr" anchorCtr="0"/>
          <a:lstStyle>
            <a:lvl1pPr algn="l">
              <a:defRPr lang="en-US">
                <a:solidFill>
                  <a:schemeClr val="tx1"/>
                </a:solidFill>
                <a:latin typeface="Akzidenz-Grotesk Next Regular" pitchFamily="50"/>
              </a:defRPr>
            </a:lvl1pPr>
          </a:lstStyle>
          <a:p>
            <a:r>
              <a:rPr lang="it-IT"/>
              <a:t>HEADLINE</a:t>
            </a:r>
          </a:p>
        </p:txBody>
      </p:sp>
      <p:sp>
        <p:nvSpPr>
          <p:cNvPr id="9" name="Slide Number Placeholder 5">
            <a:extLst>
              <a:ext uri="{FF2B5EF4-FFF2-40B4-BE49-F238E27FC236}">
                <a16:creationId xmlns:a16="http://schemas.microsoft.com/office/drawing/2014/main" id="{25FBC6BC-53E0-42E1-A650-9D4956487110}"/>
              </a:ext>
            </a:extLst>
          </p:cNvPr>
          <p:cNvSpPr txBox="1">
            <a:spLocks noGrp="1"/>
          </p:cNvSpPr>
          <p:nvPr>
            <p:ph type="sldNum" sz="quarter" idx="8"/>
          </p:nvPr>
        </p:nvSpPr>
        <p:spPr>
          <a:xfrm>
            <a:off x="10908325" y="6450442"/>
            <a:ext cx="1119627" cy="182559"/>
          </a:xfrm>
        </p:spPr>
        <p:txBody>
          <a:bodyPr/>
          <a:lstStyle>
            <a:lvl1pPr>
              <a:defRPr lang="en-US">
                <a:solidFill>
                  <a:schemeClr val="tx1"/>
                </a:solidFill>
                <a:latin typeface="Akzidenz-Grotesk Next Regular" pitchFamily="50"/>
                <a:ea typeface="Akzidenz-Grotesk Next Regular" pitchFamily="50"/>
                <a:cs typeface="Akzidenz-Grotesk Next Regular" pitchFamily="50"/>
              </a:defRPr>
            </a:lvl1pPr>
          </a:lstStyle>
          <a:p>
            <a:r>
              <a:rPr lang="it-IT"/>
              <a:t>PAGE </a:t>
            </a:r>
            <a:fld id="{217FE97B-3BC2-4DBF-BB39-2BF845C7AC46}" type="slidenum">
              <a:rPr smtClean="0"/>
              <a:pPr/>
              <a:t>‹N›</a:t>
            </a:fld>
            <a:r>
              <a:t>/20</a:t>
            </a:r>
          </a:p>
        </p:txBody>
      </p:sp>
      <p:sp>
        <p:nvSpPr>
          <p:cNvPr id="10" name="Date Placeholder 3">
            <a:extLst>
              <a:ext uri="{FF2B5EF4-FFF2-40B4-BE49-F238E27FC236}">
                <a16:creationId xmlns:a16="http://schemas.microsoft.com/office/drawing/2014/main" id="{18EC9FB0-3C2E-4C86-9DD3-EA166FD1E251}"/>
              </a:ext>
            </a:extLst>
          </p:cNvPr>
          <p:cNvSpPr txBox="1">
            <a:spLocks noGrp="1"/>
          </p:cNvSpPr>
          <p:nvPr>
            <p:ph type="dt" sz="half" idx="7"/>
          </p:nvPr>
        </p:nvSpPr>
        <p:spPr>
          <a:xfrm>
            <a:off x="7963953" y="6450442"/>
            <a:ext cx="2743200" cy="182559"/>
          </a:xfrm>
        </p:spPr>
        <p:txBody>
          <a:bodyPr/>
          <a:lstStyle>
            <a:lvl1pPr algn="ctr">
              <a:defRPr>
                <a:solidFill>
                  <a:schemeClr val="tx1"/>
                </a:solidFill>
                <a:latin typeface="Akzidenz-Grotesk Next Regular" pitchFamily="50"/>
                <a:ea typeface="Akzidenz-Grotesk Next Regular" pitchFamily="50"/>
                <a:cs typeface="Akzidenz-Grotesk Next Regular" pitchFamily="50"/>
              </a:defRPr>
            </a:lvl1pPr>
          </a:lstStyle>
          <a:p>
            <a:r>
              <a:rPr lang="it-IT"/>
              <a:t>10/10/3030</a:t>
            </a:r>
          </a:p>
        </p:txBody>
      </p:sp>
      <p:pic>
        <p:nvPicPr>
          <p:cNvPr id="11" name="Elemento grafico 6">
            <a:extLst>
              <a:ext uri="{FF2B5EF4-FFF2-40B4-BE49-F238E27FC236}">
                <a16:creationId xmlns:a16="http://schemas.microsoft.com/office/drawing/2014/main" id="{50493BC1-348C-A887-A29D-ADB47ADDA50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527718" y="200802"/>
            <a:ext cx="1419221" cy="467386"/>
          </a:xfrm>
          <a:prstGeom prst="rect">
            <a:avLst/>
          </a:prstGeom>
          <a:noFill/>
          <a:ln cap="flat">
            <a:noFill/>
          </a:ln>
        </p:spPr>
      </p:pic>
      <p:sp>
        <p:nvSpPr>
          <p:cNvPr id="14" name="Segnaposto testo 20">
            <a:extLst>
              <a:ext uri="{FF2B5EF4-FFF2-40B4-BE49-F238E27FC236}">
                <a16:creationId xmlns:a16="http://schemas.microsoft.com/office/drawing/2014/main" id="{683E875E-3F30-DDB9-24E7-9C09396D0D9D}"/>
              </a:ext>
            </a:extLst>
          </p:cNvPr>
          <p:cNvSpPr>
            <a:spLocks noGrp="1"/>
          </p:cNvSpPr>
          <p:nvPr>
            <p:ph type="body" sz="quarter" idx="10" hasCustomPrompt="1"/>
          </p:nvPr>
        </p:nvSpPr>
        <p:spPr>
          <a:xfrm>
            <a:off x="481013" y="1072832"/>
            <a:ext cx="4864100" cy="612775"/>
          </a:xfrm>
        </p:spPr>
        <p:txBody>
          <a:bodyPr/>
          <a:lstStyle>
            <a:lvl1pPr marL="0" indent="0">
              <a:buNone/>
              <a:defRPr>
                <a:solidFill>
                  <a:schemeClr val="tx1"/>
                </a:solidFill>
                <a:latin typeface="Akzidenz-Grotesk Next Regular" panose="02000503000000020003"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it-IT"/>
              <a:t>Sottotitolo</a:t>
            </a:r>
          </a:p>
        </p:txBody>
      </p:sp>
      <p:sp>
        <p:nvSpPr>
          <p:cNvPr id="15" name="Titolo 1">
            <a:extLst>
              <a:ext uri="{FF2B5EF4-FFF2-40B4-BE49-F238E27FC236}">
                <a16:creationId xmlns:a16="http://schemas.microsoft.com/office/drawing/2014/main" id="{0EF48F1C-32FE-ED9A-23D5-61166F708D84}"/>
              </a:ext>
            </a:extLst>
          </p:cNvPr>
          <p:cNvSpPr txBox="1">
            <a:spLocks noGrp="1"/>
          </p:cNvSpPr>
          <p:nvPr>
            <p:ph type="title"/>
          </p:nvPr>
        </p:nvSpPr>
        <p:spPr>
          <a:xfrm>
            <a:off x="480288" y="292745"/>
            <a:ext cx="4301255" cy="750886"/>
          </a:xfrm>
        </p:spPr>
        <p:txBody>
          <a:bodyPr anchor="t">
            <a:noAutofit/>
          </a:bodyPr>
          <a:lstStyle>
            <a:lvl1pPr>
              <a:defRPr sz="5400" spc="-150">
                <a:latin typeface="Akzidenz-Grotesk Next Bold"/>
              </a:defRPr>
            </a:lvl1pPr>
          </a:lstStyle>
          <a:p>
            <a:pPr lvl="0"/>
            <a:r>
              <a:rPr lang="it-IT"/>
              <a:t>Titolo</a:t>
            </a:r>
          </a:p>
        </p:txBody>
      </p:sp>
      <p:sp>
        <p:nvSpPr>
          <p:cNvPr id="2" name="Segnaposto testo 8">
            <a:extLst>
              <a:ext uri="{FF2B5EF4-FFF2-40B4-BE49-F238E27FC236}">
                <a16:creationId xmlns:a16="http://schemas.microsoft.com/office/drawing/2014/main" id="{B2D3E128-2D58-F03F-C3F5-2CA8931650F4}"/>
              </a:ext>
            </a:extLst>
          </p:cNvPr>
          <p:cNvSpPr>
            <a:spLocks noGrp="1"/>
          </p:cNvSpPr>
          <p:nvPr>
            <p:ph type="body" sz="quarter" idx="12"/>
          </p:nvPr>
        </p:nvSpPr>
        <p:spPr>
          <a:xfrm>
            <a:off x="481013" y="2895601"/>
            <a:ext cx="9236011" cy="2889568"/>
          </a:xfrm>
        </p:spPr>
        <p:txBody>
          <a:bodyPr/>
          <a:lstStyle>
            <a:lvl1pPr marL="0" indent="0">
              <a:buNone/>
              <a:defRPr sz="1800">
                <a:solidFill>
                  <a:schemeClr val="tx1"/>
                </a:solidFill>
                <a:latin typeface="Akzidenz-Grotesk Next Regular" panose="02000503000000020003" pitchFamily="2" charset="0"/>
              </a:defRPr>
            </a:lvl1pPr>
            <a:lvl2pPr>
              <a:defRPr sz="1600">
                <a:solidFill>
                  <a:schemeClr val="tx1"/>
                </a:solidFill>
                <a:latin typeface="Akzidenz-Grotesk Next Regular" panose="02000503000000020003" pitchFamily="2" charset="0"/>
              </a:defRPr>
            </a:lvl2pPr>
            <a:lvl3pPr>
              <a:defRPr sz="1400">
                <a:solidFill>
                  <a:schemeClr val="tx1"/>
                </a:solidFill>
                <a:latin typeface="Akzidenz-Grotesk Next Regular" panose="02000503000000020003" pitchFamily="2" charset="0"/>
              </a:defRPr>
            </a:lvl3pPr>
            <a:lvl4pPr>
              <a:defRPr sz="1200">
                <a:solidFill>
                  <a:schemeClr val="tx1"/>
                </a:solidFill>
                <a:latin typeface="Akzidenz-Grotesk Next Regular" panose="02000503000000020003" pitchFamily="2" charset="0"/>
              </a:defRPr>
            </a:lvl4pPr>
            <a:lvl5pPr>
              <a:defRPr sz="1200">
                <a:solidFill>
                  <a:schemeClr val="tx1"/>
                </a:solidFill>
                <a:latin typeface="Akzidenz-Grotesk Next Regular" panose="02000503000000020003" pitchFamily="2" charset="0"/>
              </a:defRPr>
            </a:lvl5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20111988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5_Custom Layout">
    <p:bg>
      <p:bgPr>
        <a:blipFill>
          <a:blip r:embed="rId2"/>
          <a:stretch>
            <a:fillRect/>
          </a:stretch>
        </a:blipFill>
        <a:effectLst/>
      </p:bgPr>
    </p:bg>
    <p:spTree>
      <p:nvGrpSpPr>
        <p:cNvPr id="1" name=""/>
        <p:cNvGrpSpPr/>
        <p:nvPr/>
      </p:nvGrpSpPr>
      <p:grpSpPr>
        <a:xfrm>
          <a:off x="0" y="0"/>
          <a:ext cx="0" cy="0"/>
          <a:chOff x="0" y="0"/>
          <a:chExt cx="0" cy="0"/>
        </a:xfrm>
      </p:grpSpPr>
      <p:sp>
        <p:nvSpPr>
          <p:cNvPr id="9" name="Footer Placeholder 2">
            <a:extLst>
              <a:ext uri="{FF2B5EF4-FFF2-40B4-BE49-F238E27FC236}">
                <a16:creationId xmlns:a16="http://schemas.microsoft.com/office/drawing/2014/main" id="{64F0073D-B6B2-2CD2-28B3-BE057446AEC7}"/>
              </a:ext>
            </a:extLst>
          </p:cNvPr>
          <p:cNvSpPr txBox="1">
            <a:spLocks noGrp="1"/>
          </p:cNvSpPr>
          <p:nvPr>
            <p:ph type="ftr" sz="quarter" idx="9"/>
          </p:nvPr>
        </p:nvSpPr>
        <p:spPr>
          <a:xfrm>
            <a:off x="480288" y="6450442"/>
            <a:ext cx="4114800" cy="182559"/>
          </a:xfrm>
        </p:spPr>
        <p:txBody>
          <a:bodyPr anchor="ctr" anchorCtr="0"/>
          <a:lstStyle>
            <a:lvl1pPr algn="l">
              <a:defRPr lang="en-US">
                <a:solidFill>
                  <a:schemeClr val="tx1"/>
                </a:solidFill>
                <a:latin typeface="Akzidenz-Grotesk Next Regular" pitchFamily="50"/>
              </a:defRPr>
            </a:lvl1pPr>
          </a:lstStyle>
          <a:p>
            <a:r>
              <a:rPr lang="it-IT"/>
              <a:t>HEADLINE</a:t>
            </a:r>
          </a:p>
        </p:txBody>
      </p:sp>
      <p:sp>
        <p:nvSpPr>
          <p:cNvPr id="10" name="Slide Number Placeholder 5">
            <a:extLst>
              <a:ext uri="{FF2B5EF4-FFF2-40B4-BE49-F238E27FC236}">
                <a16:creationId xmlns:a16="http://schemas.microsoft.com/office/drawing/2014/main" id="{0DAD65F8-19FA-2CC3-E6CF-04FB1256D308}"/>
              </a:ext>
            </a:extLst>
          </p:cNvPr>
          <p:cNvSpPr txBox="1">
            <a:spLocks noGrp="1"/>
          </p:cNvSpPr>
          <p:nvPr>
            <p:ph type="sldNum" sz="quarter" idx="8"/>
          </p:nvPr>
        </p:nvSpPr>
        <p:spPr>
          <a:xfrm>
            <a:off x="10908325" y="6450442"/>
            <a:ext cx="1119627" cy="182559"/>
          </a:xfrm>
        </p:spPr>
        <p:txBody>
          <a:bodyPr/>
          <a:lstStyle>
            <a:lvl1pPr>
              <a:defRPr lang="en-US">
                <a:solidFill>
                  <a:schemeClr val="tx1"/>
                </a:solidFill>
                <a:latin typeface="Akzidenz-Grotesk Next Regular" pitchFamily="50"/>
                <a:ea typeface="Akzidenz-Grotesk Next Regular" pitchFamily="50"/>
                <a:cs typeface="Akzidenz-Grotesk Next Regular" pitchFamily="50"/>
              </a:defRPr>
            </a:lvl1pPr>
          </a:lstStyle>
          <a:p>
            <a:r>
              <a:rPr lang="it-IT"/>
              <a:t>PAGE </a:t>
            </a:r>
            <a:fld id="{217FE97B-3BC2-4DBF-BB39-2BF845C7AC46}" type="slidenum">
              <a:rPr smtClean="0"/>
              <a:pPr/>
              <a:t>‹N›</a:t>
            </a:fld>
            <a:r>
              <a:t>/20</a:t>
            </a:r>
          </a:p>
        </p:txBody>
      </p:sp>
      <p:sp>
        <p:nvSpPr>
          <p:cNvPr id="11" name="Date Placeholder 3">
            <a:extLst>
              <a:ext uri="{FF2B5EF4-FFF2-40B4-BE49-F238E27FC236}">
                <a16:creationId xmlns:a16="http://schemas.microsoft.com/office/drawing/2014/main" id="{94B09186-6B54-6355-FA85-FA025F55C91D}"/>
              </a:ext>
            </a:extLst>
          </p:cNvPr>
          <p:cNvSpPr txBox="1">
            <a:spLocks noGrp="1"/>
          </p:cNvSpPr>
          <p:nvPr>
            <p:ph type="dt" sz="half" idx="7"/>
          </p:nvPr>
        </p:nvSpPr>
        <p:spPr>
          <a:xfrm>
            <a:off x="7963953" y="6450442"/>
            <a:ext cx="2743200" cy="182559"/>
          </a:xfrm>
        </p:spPr>
        <p:txBody>
          <a:bodyPr/>
          <a:lstStyle>
            <a:lvl1pPr algn="ctr">
              <a:defRPr>
                <a:solidFill>
                  <a:schemeClr val="tx1"/>
                </a:solidFill>
                <a:latin typeface="Akzidenz-Grotesk Next Regular" pitchFamily="50"/>
                <a:ea typeface="Akzidenz-Grotesk Next Regular" pitchFamily="50"/>
                <a:cs typeface="Akzidenz-Grotesk Next Regular" pitchFamily="50"/>
              </a:defRPr>
            </a:lvl1pPr>
          </a:lstStyle>
          <a:p>
            <a:r>
              <a:rPr lang="it-IT"/>
              <a:t>10/10/3030</a:t>
            </a:r>
          </a:p>
        </p:txBody>
      </p:sp>
      <p:pic>
        <p:nvPicPr>
          <p:cNvPr id="12" name="Elemento grafico 6">
            <a:extLst>
              <a:ext uri="{FF2B5EF4-FFF2-40B4-BE49-F238E27FC236}">
                <a16:creationId xmlns:a16="http://schemas.microsoft.com/office/drawing/2014/main" id="{2EC05DDC-9A46-A279-247F-55CDD25338C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527718" y="200802"/>
            <a:ext cx="1419221" cy="467386"/>
          </a:xfrm>
          <a:prstGeom prst="rect">
            <a:avLst/>
          </a:prstGeom>
          <a:noFill/>
          <a:ln cap="flat">
            <a:noFill/>
          </a:ln>
        </p:spPr>
      </p:pic>
      <p:sp>
        <p:nvSpPr>
          <p:cNvPr id="15" name="Segnaposto testo 20">
            <a:extLst>
              <a:ext uri="{FF2B5EF4-FFF2-40B4-BE49-F238E27FC236}">
                <a16:creationId xmlns:a16="http://schemas.microsoft.com/office/drawing/2014/main" id="{2D1BD19E-138C-A93A-3AB9-250E7939B2C5}"/>
              </a:ext>
            </a:extLst>
          </p:cNvPr>
          <p:cNvSpPr>
            <a:spLocks noGrp="1"/>
          </p:cNvSpPr>
          <p:nvPr>
            <p:ph type="body" sz="quarter" idx="10" hasCustomPrompt="1"/>
          </p:nvPr>
        </p:nvSpPr>
        <p:spPr>
          <a:xfrm>
            <a:off x="481013" y="1072832"/>
            <a:ext cx="4864100" cy="612775"/>
          </a:xfrm>
        </p:spPr>
        <p:txBody>
          <a:bodyPr/>
          <a:lstStyle>
            <a:lvl1pPr marL="0" indent="0">
              <a:buNone/>
              <a:defRPr>
                <a:solidFill>
                  <a:schemeClr val="tx1"/>
                </a:solidFill>
                <a:latin typeface="Akzidenz-Grotesk Next Regular" panose="02000503000000020003"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it-IT"/>
              <a:t>Sottotitolo</a:t>
            </a:r>
          </a:p>
        </p:txBody>
      </p:sp>
      <p:sp>
        <p:nvSpPr>
          <p:cNvPr id="16" name="Titolo 1">
            <a:extLst>
              <a:ext uri="{FF2B5EF4-FFF2-40B4-BE49-F238E27FC236}">
                <a16:creationId xmlns:a16="http://schemas.microsoft.com/office/drawing/2014/main" id="{37022D16-B52C-4824-7BF9-B817ED1827EB}"/>
              </a:ext>
            </a:extLst>
          </p:cNvPr>
          <p:cNvSpPr txBox="1">
            <a:spLocks noGrp="1"/>
          </p:cNvSpPr>
          <p:nvPr>
            <p:ph type="title"/>
          </p:nvPr>
        </p:nvSpPr>
        <p:spPr>
          <a:xfrm>
            <a:off x="480288" y="292745"/>
            <a:ext cx="4301255" cy="750886"/>
          </a:xfrm>
        </p:spPr>
        <p:txBody>
          <a:bodyPr anchor="t">
            <a:noAutofit/>
          </a:bodyPr>
          <a:lstStyle>
            <a:lvl1pPr>
              <a:defRPr sz="5400" spc="-150">
                <a:latin typeface="Akzidenz-Grotesk Next Bold"/>
              </a:defRPr>
            </a:lvl1pPr>
          </a:lstStyle>
          <a:p>
            <a:pPr lvl="0"/>
            <a:r>
              <a:rPr lang="it-IT"/>
              <a:t>Titolo</a:t>
            </a:r>
          </a:p>
        </p:txBody>
      </p:sp>
      <p:sp>
        <p:nvSpPr>
          <p:cNvPr id="4" name="Segnaposto immagine 3">
            <a:extLst>
              <a:ext uri="{FF2B5EF4-FFF2-40B4-BE49-F238E27FC236}">
                <a16:creationId xmlns:a16="http://schemas.microsoft.com/office/drawing/2014/main" id="{54C1E165-9032-7510-3509-4198D9D75C1F}"/>
              </a:ext>
            </a:extLst>
          </p:cNvPr>
          <p:cNvSpPr>
            <a:spLocks noGrp="1"/>
          </p:cNvSpPr>
          <p:nvPr>
            <p:ph type="pic" sz="quarter" idx="11"/>
          </p:nvPr>
        </p:nvSpPr>
        <p:spPr>
          <a:xfrm>
            <a:off x="6096000" y="1073150"/>
            <a:ext cx="5462588" cy="4687888"/>
          </a:xfrm>
        </p:spPr>
        <p:txBody>
          <a:bodyPr/>
          <a:lstStyle/>
          <a:p>
            <a:endParaRPr lang="it-IT"/>
          </a:p>
        </p:txBody>
      </p:sp>
      <p:sp>
        <p:nvSpPr>
          <p:cNvPr id="2" name="Segnaposto testo 8">
            <a:extLst>
              <a:ext uri="{FF2B5EF4-FFF2-40B4-BE49-F238E27FC236}">
                <a16:creationId xmlns:a16="http://schemas.microsoft.com/office/drawing/2014/main" id="{0A27D6FB-C2C8-B430-6A1A-09A124868DC5}"/>
              </a:ext>
            </a:extLst>
          </p:cNvPr>
          <p:cNvSpPr>
            <a:spLocks noGrp="1"/>
          </p:cNvSpPr>
          <p:nvPr>
            <p:ph type="body" sz="quarter" idx="12"/>
          </p:nvPr>
        </p:nvSpPr>
        <p:spPr>
          <a:xfrm>
            <a:off x="481013" y="2895601"/>
            <a:ext cx="5407723" cy="2889568"/>
          </a:xfrm>
        </p:spPr>
        <p:txBody>
          <a:bodyPr/>
          <a:lstStyle>
            <a:lvl1pPr marL="0" indent="0">
              <a:buNone/>
              <a:defRPr sz="1800">
                <a:solidFill>
                  <a:schemeClr val="tx1"/>
                </a:solidFill>
                <a:latin typeface="Akzidenz-Grotesk Next Regular" panose="02000503000000020003" pitchFamily="2" charset="0"/>
              </a:defRPr>
            </a:lvl1pPr>
            <a:lvl2pPr>
              <a:defRPr sz="1600">
                <a:solidFill>
                  <a:schemeClr val="tx1"/>
                </a:solidFill>
                <a:latin typeface="Akzidenz-Grotesk Next Regular" panose="02000503000000020003" pitchFamily="2" charset="0"/>
              </a:defRPr>
            </a:lvl2pPr>
            <a:lvl3pPr>
              <a:defRPr sz="1400">
                <a:solidFill>
                  <a:schemeClr val="tx1"/>
                </a:solidFill>
                <a:latin typeface="Akzidenz-Grotesk Next Regular" panose="02000503000000020003" pitchFamily="2" charset="0"/>
              </a:defRPr>
            </a:lvl3pPr>
            <a:lvl4pPr>
              <a:defRPr sz="1200">
                <a:solidFill>
                  <a:schemeClr val="tx1"/>
                </a:solidFill>
                <a:latin typeface="Akzidenz-Grotesk Next Regular" panose="02000503000000020003" pitchFamily="2" charset="0"/>
              </a:defRPr>
            </a:lvl4pPr>
            <a:lvl5pPr>
              <a:defRPr sz="1200">
                <a:solidFill>
                  <a:schemeClr val="tx1"/>
                </a:solidFill>
                <a:latin typeface="Akzidenz-Grotesk Next Regular" panose="02000503000000020003" pitchFamily="2" charset="0"/>
              </a:defRPr>
            </a:lvl5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8470095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pertina1">
    <p:bg>
      <p:bgPr>
        <a:blipFill>
          <a:blip/>
          <a:stretch>
            <a:fillRect/>
          </a:stretch>
        </a:blipFill>
        <a:effectLst/>
      </p:bgPr>
    </p:bg>
    <p:spTree>
      <p:nvGrpSpPr>
        <p:cNvPr id="1" name=""/>
        <p:cNvGrpSpPr/>
        <p:nvPr/>
      </p:nvGrpSpPr>
      <p:grpSpPr>
        <a:xfrm>
          <a:off x="0" y="0"/>
          <a:ext cx="0" cy="0"/>
          <a:chOff x="0" y="0"/>
          <a:chExt cx="0" cy="0"/>
        </a:xfrm>
      </p:grpSpPr>
      <p:pic>
        <p:nvPicPr>
          <p:cNvPr id="6" name="Immagine 5" descr="Immagine che contiene sfocatura, bianco, nero, nebbia&#10;&#10;Il contenuto generato dall'IA potrebbe non essere corretto.">
            <a:extLst>
              <a:ext uri="{FF2B5EF4-FFF2-40B4-BE49-F238E27FC236}">
                <a16:creationId xmlns:a16="http://schemas.microsoft.com/office/drawing/2014/main" id="{D0233FCA-AB5A-8FE8-3DC5-D1FDB0009F2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Elemento grafico 6">
            <a:extLst>
              <a:ext uri="{FF2B5EF4-FFF2-40B4-BE49-F238E27FC236}">
                <a16:creationId xmlns:a16="http://schemas.microsoft.com/office/drawing/2014/main" id="{81BDE12F-1B3A-A019-E356-9028C86D3A9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95328" y="595073"/>
            <a:ext cx="2280056" cy="750886"/>
          </a:xfrm>
          <a:prstGeom prst="rect">
            <a:avLst/>
          </a:prstGeom>
          <a:noFill/>
          <a:ln cap="flat">
            <a:noFill/>
          </a:ln>
        </p:spPr>
      </p:pic>
      <p:sp>
        <p:nvSpPr>
          <p:cNvPr id="3" name="Titolo 1">
            <a:extLst>
              <a:ext uri="{FF2B5EF4-FFF2-40B4-BE49-F238E27FC236}">
                <a16:creationId xmlns:a16="http://schemas.microsoft.com/office/drawing/2014/main" id="{FC442E5B-9DE8-897F-FAB8-C1F0D1D2A9CD}"/>
              </a:ext>
            </a:extLst>
          </p:cNvPr>
          <p:cNvSpPr txBox="1">
            <a:spLocks noGrp="1"/>
          </p:cNvSpPr>
          <p:nvPr>
            <p:ph type="title"/>
          </p:nvPr>
        </p:nvSpPr>
        <p:spPr>
          <a:xfrm>
            <a:off x="480288" y="3578156"/>
            <a:ext cx="4301255" cy="750886"/>
          </a:xfrm>
        </p:spPr>
        <p:txBody>
          <a:bodyPr anchor="t">
            <a:noAutofit/>
          </a:bodyPr>
          <a:lstStyle>
            <a:lvl1pPr>
              <a:defRPr sz="7200" spc="-150">
                <a:latin typeface="Akzidenz-Grotesk Next Bold"/>
              </a:defRPr>
            </a:lvl1pPr>
          </a:lstStyle>
          <a:p>
            <a:pPr lvl="0"/>
            <a:r>
              <a:rPr lang="it-IT"/>
              <a:t>Titolo</a:t>
            </a:r>
          </a:p>
        </p:txBody>
      </p:sp>
      <p:sp>
        <p:nvSpPr>
          <p:cNvPr id="5" name="Segnaposto testo 5">
            <a:extLst>
              <a:ext uri="{FF2B5EF4-FFF2-40B4-BE49-F238E27FC236}">
                <a16:creationId xmlns:a16="http://schemas.microsoft.com/office/drawing/2014/main" id="{C01EF7CD-224E-3511-5C3D-009B9504C4E3}"/>
              </a:ext>
            </a:extLst>
          </p:cNvPr>
          <p:cNvSpPr>
            <a:spLocks noGrp="1"/>
          </p:cNvSpPr>
          <p:nvPr>
            <p:ph type="body" sz="quarter" idx="10"/>
          </p:nvPr>
        </p:nvSpPr>
        <p:spPr>
          <a:xfrm>
            <a:off x="481013" y="4475163"/>
            <a:ext cx="5614987" cy="1182687"/>
          </a:xfrm>
        </p:spPr>
        <p:txBody>
          <a:bodyPr>
            <a:noAutofit/>
          </a:bodyPr>
          <a:lstStyle>
            <a:lvl1pPr>
              <a:defRPr sz="2400">
                <a:latin typeface="Akzidenz-Grotesk Next Regular" panose="02000503000000020003" pitchFamily="2" charset="0"/>
              </a:defRPr>
            </a:lvl1pPr>
            <a:lvl2pPr>
              <a:defRPr sz="2000">
                <a:latin typeface="Akzidenz-Grotesk Next Regular" panose="02000503000000020003" pitchFamily="2" charset="0"/>
              </a:defRPr>
            </a:lvl2pPr>
            <a:lvl3pPr>
              <a:defRPr sz="1800">
                <a:latin typeface="Akzidenz-Grotesk Next Regular" panose="02000503000000020003" pitchFamily="2" charset="0"/>
              </a:defRPr>
            </a:lvl3pPr>
            <a:lvl4pPr>
              <a:defRPr sz="1600">
                <a:latin typeface="Akzidenz-Grotesk Next Regular" panose="02000503000000020003" pitchFamily="2" charset="0"/>
              </a:defRPr>
            </a:lvl4pPr>
            <a:lvl5pPr>
              <a:defRPr sz="1600">
                <a:latin typeface="Akzidenz-Grotesk Next Regular" panose="02000503000000020003" pitchFamily="2" charset="0"/>
              </a:defRPr>
            </a:lvl5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352242162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7_Custom Layout">
    <p:bg>
      <p:bgPr>
        <a:blipFill>
          <a:blip r:embed="rId2"/>
          <a:stretch>
            <a:fillRect/>
          </a:stretch>
        </a:blipFill>
        <a:effectLst/>
      </p:bgPr>
    </p:bg>
    <p:spTree>
      <p:nvGrpSpPr>
        <p:cNvPr id="1" name=""/>
        <p:cNvGrpSpPr/>
        <p:nvPr/>
      </p:nvGrpSpPr>
      <p:grpSpPr>
        <a:xfrm>
          <a:off x="0" y="0"/>
          <a:ext cx="0" cy="0"/>
          <a:chOff x="0" y="0"/>
          <a:chExt cx="0" cy="0"/>
        </a:xfrm>
      </p:grpSpPr>
      <p:sp>
        <p:nvSpPr>
          <p:cNvPr id="9" name="Footer Placeholder 2">
            <a:extLst>
              <a:ext uri="{FF2B5EF4-FFF2-40B4-BE49-F238E27FC236}">
                <a16:creationId xmlns:a16="http://schemas.microsoft.com/office/drawing/2014/main" id="{4BFA1E61-BFFC-D3BB-5EFE-265A729ECC96}"/>
              </a:ext>
            </a:extLst>
          </p:cNvPr>
          <p:cNvSpPr txBox="1">
            <a:spLocks noGrp="1"/>
          </p:cNvSpPr>
          <p:nvPr>
            <p:ph type="ftr" sz="quarter" idx="9"/>
          </p:nvPr>
        </p:nvSpPr>
        <p:spPr>
          <a:xfrm>
            <a:off x="480288" y="6450442"/>
            <a:ext cx="4114800" cy="182559"/>
          </a:xfrm>
        </p:spPr>
        <p:txBody>
          <a:bodyPr anchor="ctr" anchorCtr="0"/>
          <a:lstStyle>
            <a:lvl1pPr algn="l">
              <a:defRPr lang="en-US">
                <a:solidFill>
                  <a:schemeClr val="tx1"/>
                </a:solidFill>
                <a:latin typeface="Akzidenz-Grotesk Next Regular" pitchFamily="50"/>
              </a:defRPr>
            </a:lvl1pPr>
          </a:lstStyle>
          <a:p>
            <a:r>
              <a:rPr lang="it-IT"/>
              <a:t>HEADLINE</a:t>
            </a:r>
          </a:p>
        </p:txBody>
      </p:sp>
      <p:sp>
        <p:nvSpPr>
          <p:cNvPr id="10" name="Slide Number Placeholder 5">
            <a:extLst>
              <a:ext uri="{FF2B5EF4-FFF2-40B4-BE49-F238E27FC236}">
                <a16:creationId xmlns:a16="http://schemas.microsoft.com/office/drawing/2014/main" id="{BAE5BB94-16FC-CFE8-92C0-337D0FD7FC11}"/>
              </a:ext>
            </a:extLst>
          </p:cNvPr>
          <p:cNvSpPr txBox="1">
            <a:spLocks noGrp="1"/>
          </p:cNvSpPr>
          <p:nvPr>
            <p:ph type="sldNum" sz="quarter" idx="8"/>
          </p:nvPr>
        </p:nvSpPr>
        <p:spPr>
          <a:xfrm>
            <a:off x="10908325" y="6450442"/>
            <a:ext cx="1119627" cy="182559"/>
          </a:xfrm>
        </p:spPr>
        <p:txBody>
          <a:bodyPr/>
          <a:lstStyle>
            <a:lvl1pPr>
              <a:defRPr lang="en-US">
                <a:solidFill>
                  <a:schemeClr val="tx1"/>
                </a:solidFill>
                <a:latin typeface="Akzidenz-Grotesk Next Regular" pitchFamily="50"/>
                <a:ea typeface="Akzidenz-Grotesk Next Regular" pitchFamily="50"/>
                <a:cs typeface="Akzidenz-Grotesk Next Regular" pitchFamily="50"/>
              </a:defRPr>
            </a:lvl1pPr>
          </a:lstStyle>
          <a:p>
            <a:r>
              <a:rPr lang="it-IT"/>
              <a:t>PAGE </a:t>
            </a:r>
            <a:fld id="{217FE97B-3BC2-4DBF-BB39-2BF845C7AC46}" type="slidenum">
              <a:rPr smtClean="0"/>
              <a:pPr/>
              <a:t>‹N›</a:t>
            </a:fld>
            <a:r>
              <a:t>/20</a:t>
            </a:r>
          </a:p>
        </p:txBody>
      </p:sp>
      <p:sp>
        <p:nvSpPr>
          <p:cNvPr id="11" name="Date Placeholder 3">
            <a:extLst>
              <a:ext uri="{FF2B5EF4-FFF2-40B4-BE49-F238E27FC236}">
                <a16:creationId xmlns:a16="http://schemas.microsoft.com/office/drawing/2014/main" id="{8EA044E6-27A5-06A3-F4D4-104E427DA2F0}"/>
              </a:ext>
            </a:extLst>
          </p:cNvPr>
          <p:cNvSpPr txBox="1">
            <a:spLocks noGrp="1"/>
          </p:cNvSpPr>
          <p:nvPr>
            <p:ph type="dt" sz="half" idx="7"/>
          </p:nvPr>
        </p:nvSpPr>
        <p:spPr>
          <a:xfrm>
            <a:off x="7963953" y="6450442"/>
            <a:ext cx="2743200" cy="182559"/>
          </a:xfrm>
        </p:spPr>
        <p:txBody>
          <a:bodyPr/>
          <a:lstStyle>
            <a:lvl1pPr algn="ctr">
              <a:defRPr>
                <a:solidFill>
                  <a:schemeClr val="tx1"/>
                </a:solidFill>
                <a:latin typeface="Akzidenz-Grotesk Next Regular" pitchFamily="50"/>
                <a:ea typeface="Akzidenz-Grotesk Next Regular" pitchFamily="50"/>
                <a:cs typeface="Akzidenz-Grotesk Next Regular" pitchFamily="50"/>
              </a:defRPr>
            </a:lvl1pPr>
          </a:lstStyle>
          <a:p>
            <a:r>
              <a:rPr lang="it-IT"/>
              <a:t>10/10/3030</a:t>
            </a:r>
          </a:p>
        </p:txBody>
      </p:sp>
      <p:pic>
        <p:nvPicPr>
          <p:cNvPr id="12" name="Elemento grafico 6">
            <a:extLst>
              <a:ext uri="{FF2B5EF4-FFF2-40B4-BE49-F238E27FC236}">
                <a16:creationId xmlns:a16="http://schemas.microsoft.com/office/drawing/2014/main" id="{92E8E93D-A6C4-DAA5-C28B-7E08263BD9E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527718" y="200802"/>
            <a:ext cx="1419221" cy="467386"/>
          </a:xfrm>
          <a:prstGeom prst="rect">
            <a:avLst/>
          </a:prstGeom>
          <a:noFill/>
          <a:ln cap="flat">
            <a:noFill/>
          </a:ln>
        </p:spPr>
      </p:pic>
      <p:sp>
        <p:nvSpPr>
          <p:cNvPr id="15" name="Segnaposto testo 20">
            <a:extLst>
              <a:ext uri="{FF2B5EF4-FFF2-40B4-BE49-F238E27FC236}">
                <a16:creationId xmlns:a16="http://schemas.microsoft.com/office/drawing/2014/main" id="{2BAC3C5F-4316-13AD-6D7B-ABD7F2282C75}"/>
              </a:ext>
            </a:extLst>
          </p:cNvPr>
          <p:cNvSpPr>
            <a:spLocks noGrp="1"/>
          </p:cNvSpPr>
          <p:nvPr>
            <p:ph type="body" sz="quarter" idx="10" hasCustomPrompt="1"/>
          </p:nvPr>
        </p:nvSpPr>
        <p:spPr>
          <a:xfrm>
            <a:off x="481013" y="1072832"/>
            <a:ext cx="4864100" cy="612775"/>
          </a:xfrm>
        </p:spPr>
        <p:txBody>
          <a:bodyPr/>
          <a:lstStyle>
            <a:lvl1pPr marL="0" indent="0">
              <a:buNone/>
              <a:defRPr>
                <a:solidFill>
                  <a:schemeClr val="tx1"/>
                </a:solidFill>
                <a:latin typeface="Akzidenz-Grotesk Next Regular" panose="02000503000000020003"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it-IT"/>
              <a:t>Sottotitolo</a:t>
            </a:r>
          </a:p>
        </p:txBody>
      </p:sp>
      <p:sp>
        <p:nvSpPr>
          <p:cNvPr id="16" name="Titolo 1">
            <a:extLst>
              <a:ext uri="{FF2B5EF4-FFF2-40B4-BE49-F238E27FC236}">
                <a16:creationId xmlns:a16="http://schemas.microsoft.com/office/drawing/2014/main" id="{25AA6773-5313-348F-7330-554CCB95F788}"/>
              </a:ext>
            </a:extLst>
          </p:cNvPr>
          <p:cNvSpPr txBox="1">
            <a:spLocks noGrp="1"/>
          </p:cNvSpPr>
          <p:nvPr>
            <p:ph type="title"/>
          </p:nvPr>
        </p:nvSpPr>
        <p:spPr>
          <a:xfrm>
            <a:off x="480288" y="292745"/>
            <a:ext cx="4301255" cy="750886"/>
          </a:xfrm>
        </p:spPr>
        <p:txBody>
          <a:bodyPr anchor="t">
            <a:noAutofit/>
          </a:bodyPr>
          <a:lstStyle>
            <a:lvl1pPr>
              <a:defRPr sz="5400" spc="-150">
                <a:latin typeface="Akzidenz-Grotesk Next Bold"/>
              </a:defRPr>
            </a:lvl1pPr>
          </a:lstStyle>
          <a:p>
            <a:pPr lvl="0"/>
            <a:r>
              <a:rPr lang="it-IT"/>
              <a:t>Titolo</a:t>
            </a:r>
          </a:p>
        </p:txBody>
      </p:sp>
      <p:sp>
        <p:nvSpPr>
          <p:cNvPr id="4" name="Segnaposto immagine 3">
            <a:extLst>
              <a:ext uri="{FF2B5EF4-FFF2-40B4-BE49-F238E27FC236}">
                <a16:creationId xmlns:a16="http://schemas.microsoft.com/office/drawing/2014/main" id="{5817A4AA-69D9-DB64-C66A-0BB12D14F544}"/>
              </a:ext>
            </a:extLst>
          </p:cNvPr>
          <p:cNvSpPr>
            <a:spLocks noGrp="1"/>
          </p:cNvSpPr>
          <p:nvPr>
            <p:ph type="pic" sz="quarter" idx="11"/>
          </p:nvPr>
        </p:nvSpPr>
        <p:spPr>
          <a:xfrm>
            <a:off x="6096000" y="1042988"/>
            <a:ext cx="5614988" cy="4718050"/>
          </a:xfrm>
        </p:spPr>
        <p:txBody>
          <a:bodyPr/>
          <a:lstStyle/>
          <a:p>
            <a:endParaRPr lang="it-IT"/>
          </a:p>
        </p:txBody>
      </p:sp>
      <p:sp>
        <p:nvSpPr>
          <p:cNvPr id="2" name="Segnaposto testo 8">
            <a:extLst>
              <a:ext uri="{FF2B5EF4-FFF2-40B4-BE49-F238E27FC236}">
                <a16:creationId xmlns:a16="http://schemas.microsoft.com/office/drawing/2014/main" id="{501511FF-A341-B7A8-E167-250D7FC8A9CD}"/>
              </a:ext>
            </a:extLst>
          </p:cNvPr>
          <p:cNvSpPr>
            <a:spLocks noGrp="1"/>
          </p:cNvSpPr>
          <p:nvPr>
            <p:ph type="body" sz="quarter" idx="12"/>
          </p:nvPr>
        </p:nvSpPr>
        <p:spPr>
          <a:xfrm>
            <a:off x="481013" y="2895601"/>
            <a:ext cx="5407723" cy="2889568"/>
          </a:xfrm>
        </p:spPr>
        <p:txBody>
          <a:bodyPr/>
          <a:lstStyle>
            <a:lvl1pPr marL="0" indent="0">
              <a:buNone/>
              <a:defRPr sz="1800">
                <a:solidFill>
                  <a:schemeClr val="tx1"/>
                </a:solidFill>
                <a:latin typeface="Akzidenz-Grotesk Next Regular" panose="02000503000000020003" pitchFamily="2" charset="0"/>
              </a:defRPr>
            </a:lvl1pPr>
            <a:lvl2pPr>
              <a:defRPr sz="1600">
                <a:solidFill>
                  <a:schemeClr val="tx1"/>
                </a:solidFill>
                <a:latin typeface="Akzidenz-Grotesk Next Regular" panose="02000503000000020003" pitchFamily="2" charset="0"/>
              </a:defRPr>
            </a:lvl2pPr>
            <a:lvl3pPr>
              <a:defRPr sz="1400">
                <a:solidFill>
                  <a:schemeClr val="tx1"/>
                </a:solidFill>
                <a:latin typeface="Akzidenz-Grotesk Next Regular" panose="02000503000000020003" pitchFamily="2" charset="0"/>
              </a:defRPr>
            </a:lvl3pPr>
            <a:lvl4pPr>
              <a:defRPr sz="1200">
                <a:solidFill>
                  <a:schemeClr val="tx1"/>
                </a:solidFill>
                <a:latin typeface="Akzidenz-Grotesk Next Regular" panose="02000503000000020003" pitchFamily="2" charset="0"/>
              </a:defRPr>
            </a:lvl4pPr>
            <a:lvl5pPr>
              <a:defRPr sz="1200">
                <a:solidFill>
                  <a:schemeClr val="tx1"/>
                </a:solidFill>
                <a:latin typeface="Akzidenz-Grotesk Next Regular" panose="02000503000000020003" pitchFamily="2" charset="0"/>
              </a:defRPr>
            </a:lvl5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29374716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5_Custom Layout">
    <p:bg>
      <p:bgPr>
        <a:blipFill>
          <a:blip r:embed="rId2"/>
          <a:stretch>
            <a:fillRect/>
          </a:stretch>
        </a:blipFill>
        <a:effectLst/>
      </p:bgPr>
    </p:bg>
    <p:spTree>
      <p:nvGrpSpPr>
        <p:cNvPr id="1" name=""/>
        <p:cNvGrpSpPr/>
        <p:nvPr/>
      </p:nvGrpSpPr>
      <p:grpSpPr>
        <a:xfrm>
          <a:off x="0" y="0"/>
          <a:ext cx="0" cy="0"/>
          <a:chOff x="0" y="0"/>
          <a:chExt cx="0" cy="0"/>
        </a:xfrm>
      </p:grpSpPr>
      <p:sp>
        <p:nvSpPr>
          <p:cNvPr id="8" name="Footer Placeholder 2">
            <a:extLst>
              <a:ext uri="{FF2B5EF4-FFF2-40B4-BE49-F238E27FC236}">
                <a16:creationId xmlns:a16="http://schemas.microsoft.com/office/drawing/2014/main" id="{5828F7D9-675B-DE14-2203-9B1B99441AAD}"/>
              </a:ext>
            </a:extLst>
          </p:cNvPr>
          <p:cNvSpPr txBox="1">
            <a:spLocks noGrp="1"/>
          </p:cNvSpPr>
          <p:nvPr>
            <p:ph type="ftr" sz="quarter" idx="9"/>
          </p:nvPr>
        </p:nvSpPr>
        <p:spPr>
          <a:xfrm>
            <a:off x="480288" y="6450442"/>
            <a:ext cx="4114800" cy="182559"/>
          </a:xfrm>
        </p:spPr>
        <p:txBody>
          <a:bodyPr anchor="ctr" anchorCtr="0"/>
          <a:lstStyle>
            <a:lvl1pPr algn="l">
              <a:defRPr lang="en-US">
                <a:solidFill>
                  <a:schemeClr val="tx1"/>
                </a:solidFill>
                <a:latin typeface="Akzidenz-Grotesk Next Regular" pitchFamily="50"/>
              </a:defRPr>
            </a:lvl1pPr>
          </a:lstStyle>
          <a:p>
            <a:r>
              <a:rPr lang="it-IT"/>
              <a:t>HEADLINE</a:t>
            </a:r>
          </a:p>
        </p:txBody>
      </p:sp>
      <p:sp>
        <p:nvSpPr>
          <p:cNvPr id="9" name="Slide Number Placeholder 5">
            <a:extLst>
              <a:ext uri="{FF2B5EF4-FFF2-40B4-BE49-F238E27FC236}">
                <a16:creationId xmlns:a16="http://schemas.microsoft.com/office/drawing/2014/main" id="{BDE5D77D-874B-8340-C175-64551804F13C}"/>
              </a:ext>
            </a:extLst>
          </p:cNvPr>
          <p:cNvSpPr txBox="1">
            <a:spLocks noGrp="1"/>
          </p:cNvSpPr>
          <p:nvPr>
            <p:ph type="sldNum" sz="quarter" idx="8"/>
          </p:nvPr>
        </p:nvSpPr>
        <p:spPr>
          <a:xfrm>
            <a:off x="10908325" y="6450442"/>
            <a:ext cx="1119627" cy="182559"/>
          </a:xfrm>
        </p:spPr>
        <p:txBody>
          <a:bodyPr/>
          <a:lstStyle>
            <a:lvl1pPr>
              <a:defRPr lang="en-US">
                <a:solidFill>
                  <a:schemeClr val="tx1"/>
                </a:solidFill>
                <a:latin typeface="Akzidenz-Grotesk Next Regular" pitchFamily="50"/>
                <a:ea typeface="Akzidenz-Grotesk Next Regular" pitchFamily="50"/>
                <a:cs typeface="Akzidenz-Grotesk Next Regular" pitchFamily="50"/>
              </a:defRPr>
            </a:lvl1pPr>
          </a:lstStyle>
          <a:p>
            <a:r>
              <a:rPr lang="it-IT"/>
              <a:t>PAGE </a:t>
            </a:r>
            <a:fld id="{217FE97B-3BC2-4DBF-BB39-2BF845C7AC46}" type="slidenum">
              <a:rPr smtClean="0"/>
              <a:pPr/>
              <a:t>‹N›</a:t>
            </a:fld>
            <a:r>
              <a:t>/20</a:t>
            </a:r>
          </a:p>
        </p:txBody>
      </p:sp>
      <p:sp>
        <p:nvSpPr>
          <p:cNvPr id="10" name="Date Placeholder 3">
            <a:extLst>
              <a:ext uri="{FF2B5EF4-FFF2-40B4-BE49-F238E27FC236}">
                <a16:creationId xmlns:a16="http://schemas.microsoft.com/office/drawing/2014/main" id="{B313B349-2C06-BC92-AF6D-11550B628E46}"/>
              </a:ext>
            </a:extLst>
          </p:cNvPr>
          <p:cNvSpPr txBox="1">
            <a:spLocks noGrp="1"/>
          </p:cNvSpPr>
          <p:nvPr>
            <p:ph type="dt" sz="half" idx="7"/>
          </p:nvPr>
        </p:nvSpPr>
        <p:spPr>
          <a:xfrm>
            <a:off x="7963953" y="6450442"/>
            <a:ext cx="2743200" cy="182559"/>
          </a:xfrm>
        </p:spPr>
        <p:txBody>
          <a:bodyPr/>
          <a:lstStyle>
            <a:lvl1pPr algn="ctr">
              <a:defRPr>
                <a:solidFill>
                  <a:schemeClr val="tx1"/>
                </a:solidFill>
                <a:latin typeface="Akzidenz-Grotesk Next Regular" pitchFamily="50"/>
                <a:ea typeface="Akzidenz-Grotesk Next Regular" pitchFamily="50"/>
                <a:cs typeface="Akzidenz-Grotesk Next Regular" pitchFamily="50"/>
              </a:defRPr>
            </a:lvl1pPr>
          </a:lstStyle>
          <a:p>
            <a:r>
              <a:rPr lang="it-IT"/>
              <a:t>10/10/3030</a:t>
            </a:r>
          </a:p>
        </p:txBody>
      </p:sp>
      <p:pic>
        <p:nvPicPr>
          <p:cNvPr id="14" name="Elemento grafico 13">
            <a:extLst>
              <a:ext uri="{FF2B5EF4-FFF2-40B4-BE49-F238E27FC236}">
                <a16:creationId xmlns:a16="http://schemas.microsoft.com/office/drawing/2014/main" id="{839F78C3-4A58-7283-698F-AE90CAF6116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527717" y="197990"/>
            <a:ext cx="1419221" cy="470198"/>
          </a:xfrm>
          <a:prstGeom prst="rect">
            <a:avLst/>
          </a:prstGeom>
        </p:spPr>
      </p:pic>
      <p:sp>
        <p:nvSpPr>
          <p:cNvPr id="17" name="Segnaposto testo 20">
            <a:extLst>
              <a:ext uri="{FF2B5EF4-FFF2-40B4-BE49-F238E27FC236}">
                <a16:creationId xmlns:a16="http://schemas.microsoft.com/office/drawing/2014/main" id="{2F7E7CA9-F298-FDFE-2F48-711A7AFD56BF}"/>
              </a:ext>
            </a:extLst>
          </p:cNvPr>
          <p:cNvSpPr>
            <a:spLocks noGrp="1"/>
          </p:cNvSpPr>
          <p:nvPr>
            <p:ph type="body" sz="quarter" idx="10" hasCustomPrompt="1"/>
          </p:nvPr>
        </p:nvSpPr>
        <p:spPr>
          <a:xfrm>
            <a:off x="481013" y="1072832"/>
            <a:ext cx="4864100" cy="612775"/>
          </a:xfrm>
        </p:spPr>
        <p:txBody>
          <a:bodyPr/>
          <a:lstStyle>
            <a:lvl1pPr marL="0" indent="0">
              <a:buNone/>
              <a:defRPr>
                <a:solidFill>
                  <a:schemeClr val="tx1"/>
                </a:solidFill>
                <a:latin typeface="Akzidenz-Grotesk Next Regular" panose="02000503000000020003"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it-IT"/>
              <a:t>Sottotitolo</a:t>
            </a:r>
          </a:p>
        </p:txBody>
      </p:sp>
      <p:sp>
        <p:nvSpPr>
          <p:cNvPr id="18" name="Titolo 1">
            <a:extLst>
              <a:ext uri="{FF2B5EF4-FFF2-40B4-BE49-F238E27FC236}">
                <a16:creationId xmlns:a16="http://schemas.microsoft.com/office/drawing/2014/main" id="{94657A05-00DF-77A4-D659-59D4814590A2}"/>
              </a:ext>
            </a:extLst>
          </p:cNvPr>
          <p:cNvSpPr txBox="1">
            <a:spLocks noGrp="1"/>
          </p:cNvSpPr>
          <p:nvPr>
            <p:ph type="title"/>
          </p:nvPr>
        </p:nvSpPr>
        <p:spPr>
          <a:xfrm>
            <a:off x="480288" y="292745"/>
            <a:ext cx="4301255" cy="750886"/>
          </a:xfrm>
        </p:spPr>
        <p:txBody>
          <a:bodyPr anchor="t">
            <a:noAutofit/>
          </a:bodyPr>
          <a:lstStyle>
            <a:lvl1pPr>
              <a:defRPr sz="5400" spc="-150">
                <a:latin typeface="Akzidenz-Grotesk Next Bold"/>
              </a:defRPr>
            </a:lvl1pPr>
          </a:lstStyle>
          <a:p>
            <a:pPr lvl="0"/>
            <a:r>
              <a:rPr lang="it-IT"/>
              <a:t>Titolo</a:t>
            </a:r>
          </a:p>
        </p:txBody>
      </p:sp>
      <p:sp>
        <p:nvSpPr>
          <p:cNvPr id="2" name="Segnaposto testo 8">
            <a:extLst>
              <a:ext uri="{FF2B5EF4-FFF2-40B4-BE49-F238E27FC236}">
                <a16:creationId xmlns:a16="http://schemas.microsoft.com/office/drawing/2014/main" id="{F12728F6-B2B2-23F9-C89A-89E116DA0551}"/>
              </a:ext>
            </a:extLst>
          </p:cNvPr>
          <p:cNvSpPr>
            <a:spLocks noGrp="1"/>
          </p:cNvSpPr>
          <p:nvPr>
            <p:ph type="body" sz="quarter" idx="12"/>
          </p:nvPr>
        </p:nvSpPr>
        <p:spPr>
          <a:xfrm>
            <a:off x="481013" y="2895601"/>
            <a:ext cx="11198923" cy="2889568"/>
          </a:xfrm>
        </p:spPr>
        <p:txBody>
          <a:bodyPr/>
          <a:lstStyle>
            <a:lvl1pPr marL="0" indent="0">
              <a:buNone/>
              <a:defRPr sz="1800">
                <a:solidFill>
                  <a:schemeClr val="tx1"/>
                </a:solidFill>
                <a:latin typeface="Akzidenz-Grotesk Next Regular" panose="02000503000000020003" pitchFamily="2" charset="0"/>
              </a:defRPr>
            </a:lvl1pPr>
            <a:lvl2pPr>
              <a:defRPr sz="1600">
                <a:solidFill>
                  <a:schemeClr val="tx1"/>
                </a:solidFill>
                <a:latin typeface="Akzidenz-Grotesk Next Regular" panose="02000503000000020003" pitchFamily="2" charset="0"/>
              </a:defRPr>
            </a:lvl2pPr>
            <a:lvl3pPr>
              <a:defRPr sz="1400">
                <a:solidFill>
                  <a:schemeClr val="tx1"/>
                </a:solidFill>
                <a:latin typeface="Akzidenz-Grotesk Next Regular" panose="02000503000000020003" pitchFamily="2" charset="0"/>
              </a:defRPr>
            </a:lvl3pPr>
            <a:lvl4pPr>
              <a:defRPr sz="1200">
                <a:solidFill>
                  <a:schemeClr val="tx1"/>
                </a:solidFill>
                <a:latin typeface="Akzidenz-Grotesk Next Regular" panose="02000503000000020003" pitchFamily="2" charset="0"/>
              </a:defRPr>
            </a:lvl4pPr>
            <a:lvl5pPr>
              <a:defRPr sz="1200">
                <a:solidFill>
                  <a:schemeClr val="tx1"/>
                </a:solidFill>
                <a:latin typeface="Akzidenz-Grotesk Next Regular" panose="02000503000000020003" pitchFamily="2" charset="0"/>
              </a:defRPr>
            </a:lvl5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264832844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6_Custom Layout">
    <p:bg>
      <p:bgPr>
        <a:blipFill>
          <a:blip r:embed="rId2"/>
          <a:stretch>
            <a:fillRect/>
          </a:stretch>
        </a:blipFill>
        <a:effectLst/>
      </p:bgPr>
    </p:bg>
    <p:spTree>
      <p:nvGrpSpPr>
        <p:cNvPr id="1" name=""/>
        <p:cNvGrpSpPr/>
        <p:nvPr/>
      </p:nvGrpSpPr>
      <p:grpSpPr>
        <a:xfrm>
          <a:off x="0" y="0"/>
          <a:ext cx="0" cy="0"/>
          <a:chOff x="0" y="0"/>
          <a:chExt cx="0" cy="0"/>
        </a:xfrm>
      </p:grpSpPr>
      <p:sp>
        <p:nvSpPr>
          <p:cNvPr id="13" name="Footer Placeholder 2">
            <a:extLst>
              <a:ext uri="{FF2B5EF4-FFF2-40B4-BE49-F238E27FC236}">
                <a16:creationId xmlns:a16="http://schemas.microsoft.com/office/drawing/2014/main" id="{4242C075-4194-0CA4-4A13-D3074A93A311}"/>
              </a:ext>
            </a:extLst>
          </p:cNvPr>
          <p:cNvSpPr txBox="1">
            <a:spLocks noGrp="1"/>
          </p:cNvSpPr>
          <p:nvPr>
            <p:ph type="ftr" sz="quarter" idx="9"/>
          </p:nvPr>
        </p:nvSpPr>
        <p:spPr>
          <a:xfrm>
            <a:off x="480288" y="6450442"/>
            <a:ext cx="4114800" cy="182559"/>
          </a:xfrm>
        </p:spPr>
        <p:txBody>
          <a:bodyPr anchor="ctr" anchorCtr="0"/>
          <a:lstStyle>
            <a:lvl1pPr algn="l">
              <a:defRPr lang="en-US">
                <a:solidFill>
                  <a:schemeClr val="tx1"/>
                </a:solidFill>
                <a:latin typeface="Akzidenz-Grotesk Next Regular" pitchFamily="50"/>
              </a:defRPr>
            </a:lvl1pPr>
          </a:lstStyle>
          <a:p>
            <a:r>
              <a:rPr lang="it-IT"/>
              <a:t>HEADLINE</a:t>
            </a:r>
          </a:p>
        </p:txBody>
      </p:sp>
      <p:sp>
        <p:nvSpPr>
          <p:cNvPr id="14" name="Slide Number Placeholder 5">
            <a:extLst>
              <a:ext uri="{FF2B5EF4-FFF2-40B4-BE49-F238E27FC236}">
                <a16:creationId xmlns:a16="http://schemas.microsoft.com/office/drawing/2014/main" id="{125C4FC0-902B-F24A-6B3A-0878474A76D4}"/>
              </a:ext>
            </a:extLst>
          </p:cNvPr>
          <p:cNvSpPr txBox="1">
            <a:spLocks noGrp="1"/>
          </p:cNvSpPr>
          <p:nvPr>
            <p:ph type="sldNum" sz="quarter" idx="8"/>
          </p:nvPr>
        </p:nvSpPr>
        <p:spPr>
          <a:xfrm>
            <a:off x="10908325" y="6450442"/>
            <a:ext cx="1119627" cy="182559"/>
          </a:xfrm>
        </p:spPr>
        <p:txBody>
          <a:bodyPr/>
          <a:lstStyle>
            <a:lvl1pPr>
              <a:defRPr lang="en-US">
                <a:solidFill>
                  <a:schemeClr val="tx1"/>
                </a:solidFill>
                <a:latin typeface="Akzidenz-Grotesk Next Regular" pitchFamily="50"/>
                <a:ea typeface="Akzidenz-Grotesk Next Regular" pitchFamily="50"/>
                <a:cs typeface="Akzidenz-Grotesk Next Regular" pitchFamily="50"/>
              </a:defRPr>
            </a:lvl1pPr>
          </a:lstStyle>
          <a:p>
            <a:r>
              <a:rPr lang="it-IT"/>
              <a:t>PAGE </a:t>
            </a:r>
            <a:fld id="{217FE97B-3BC2-4DBF-BB39-2BF845C7AC46}" type="slidenum">
              <a:rPr smtClean="0"/>
              <a:pPr/>
              <a:t>‹N›</a:t>
            </a:fld>
            <a:r>
              <a:t>/20</a:t>
            </a:r>
          </a:p>
        </p:txBody>
      </p:sp>
      <p:sp>
        <p:nvSpPr>
          <p:cNvPr id="15" name="Date Placeholder 3">
            <a:extLst>
              <a:ext uri="{FF2B5EF4-FFF2-40B4-BE49-F238E27FC236}">
                <a16:creationId xmlns:a16="http://schemas.microsoft.com/office/drawing/2014/main" id="{2E69DC48-1A73-2C9F-C0B7-11EA98C6D6EF}"/>
              </a:ext>
            </a:extLst>
          </p:cNvPr>
          <p:cNvSpPr txBox="1">
            <a:spLocks noGrp="1"/>
          </p:cNvSpPr>
          <p:nvPr>
            <p:ph type="dt" sz="half" idx="7"/>
          </p:nvPr>
        </p:nvSpPr>
        <p:spPr>
          <a:xfrm>
            <a:off x="7963953" y="6450442"/>
            <a:ext cx="2743200" cy="182559"/>
          </a:xfrm>
        </p:spPr>
        <p:txBody>
          <a:bodyPr/>
          <a:lstStyle>
            <a:lvl1pPr algn="ctr">
              <a:defRPr>
                <a:solidFill>
                  <a:schemeClr val="tx1"/>
                </a:solidFill>
                <a:latin typeface="Akzidenz-Grotesk Next Regular" pitchFamily="50"/>
                <a:ea typeface="Akzidenz-Grotesk Next Regular" pitchFamily="50"/>
                <a:cs typeface="Akzidenz-Grotesk Next Regular" pitchFamily="50"/>
              </a:defRPr>
            </a:lvl1pPr>
          </a:lstStyle>
          <a:p>
            <a:r>
              <a:rPr lang="it-IT"/>
              <a:t>10/10/3030</a:t>
            </a:r>
          </a:p>
        </p:txBody>
      </p:sp>
      <p:pic>
        <p:nvPicPr>
          <p:cNvPr id="16" name="Elemento grafico 15">
            <a:extLst>
              <a:ext uri="{FF2B5EF4-FFF2-40B4-BE49-F238E27FC236}">
                <a16:creationId xmlns:a16="http://schemas.microsoft.com/office/drawing/2014/main" id="{B82A07D7-2E59-182B-6C96-ABBE7A2943D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527717" y="197990"/>
            <a:ext cx="1419221" cy="470198"/>
          </a:xfrm>
          <a:prstGeom prst="rect">
            <a:avLst/>
          </a:prstGeom>
        </p:spPr>
      </p:pic>
      <p:sp>
        <p:nvSpPr>
          <p:cNvPr id="19" name="Segnaposto testo 20">
            <a:extLst>
              <a:ext uri="{FF2B5EF4-FFF2-40B4-BE49-F238E27FC236}">
                <a16:creationId xmlns:a16="http://schemas.microsoft.com/office/drawing/2014/main" id="{E580416C-AB7E-A0EA-DA06-B5E041F4A514}"/>
              </a:ext>
            </a:extLst>
          </p:cNvPr>
          <p:cNvSpPr>
            <a:spLocks noGrp="1"/>
          </p:cNvSpPr>
          <p:nvPr>
            <p:ph type="body" sz="quarter" idx="10" hasCustomPrompt="1"/>
          </p:nvPr>
        </p:nvSpPr>
        <p:spPr>
          <a:xfrm>
            <a:off x="481013" y="1072832"/>
            <a:ext cx="4864100" cy="612775"/>
          </a:xfrm>
        </p:spPr>
        <p:txBody>
          <a:bodyPr/>
          <a:lstStyle>
            <a:lvl1pPr marL="0" indent="0">
              <a:buNone/>
              <a:defRPr>
                <a:solidFill>
                  <a:schemeClr val="tx1"/>
                </a:solidFill>
                <a:latin typeface="Akzidenz-Grotesk Next Regular" panose="02000503000000020003"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it-IT"/>
              <a:t>Sottotitolo</a:t>
            </a:r>
          </a:p>
        </p:txBody>
      </p:sp>
      <p:sp>
        <p:nvSpPr>
          <p:cNvPr id="20" name="Titolo 1">
            <a:extLst>
              <a:ext uri="{FF2B5EF4-FFF2-40B4-BE49-F238E27FC236}">
                <a16:creationId xmlns:a16="http://schemas.microsoft.com/office/drawing/2014/main" id="{48363B2E-FF35-A144-9FD3-7BB5D13FBA13}"/>
              </a:ext>
            </a:extLst>
          </p:cNvPr>
          <p:cNvSpPr txBox="1">
            <a:spLocks noGrp="1"/>
          </p:cNvSpPr>
          <p:nvPr>
            <p:ph type="title"/>
          </p:nvPr>
        </p:nvSpPr>
        <p:spPr>
          <a:xfrm>
            <a:off x="480288" y="292745"/>
            <a:ext cx="4301255" cy="750886"/>
          </a:xfrm>
        </p:spPr>
        <p:txBody>
          <a:bodyPr anchor="t">
            <a:noAutofit/>
          </a:bodyPr>
          <a:lstStyle>
            <a:lvl1pPr>
              <a:defRPr sz="5400" spc="-150">
                <a:latin typeface="Akzidenz-Grotesk Next Bold"/>
              </a:defRPr>
            </a:lvl1pPr>
          </a:lstStyle>
          <a:p>
            <a:pPr lvl="0"/>
            <a:r>
              <a:rPr lang="it-IT"/>
              <a:t>Titolo</a:t>
            </a:r>
          </a:p>
        </p:txBody>
      </p:sp>
      <p:sp>
        <p:nvSpPr>
          <p:cNvPr id="4" name="Segnaposto immagine 3">
            <a:extLst>
              <a:ext uri="{FF2B5EF4-FFF2-40B4-BE49-F238E27FC236}">
                <a16:creationId xmlns:a16="http://schemas.microsoft.com/office/drawing/2014/main" id="{3B120AB8-BBC2-3B54-2D24-629321660A4C}"/>
              </a:ext>
            </a:extLst>
          </p:cNvPr>
          <p:cNvSpPr>
            <a:spLocks noGrp="1"/>
          </p:cNvSpPr>
          <p:nvPr>
            <p:ph type="pic" sz="quarter" idx="11"/>
          </p:nvPr>
        </p:nvSpPr>
        <p:spPr>
          <a:xfrm>
            <a:off x="6096000" y="1042988"/>
            <a:ext cx="5614988" cy="4718050"/>
          </a:xfrm>
        </p:spPr>
        <p:txBody>
          <a:bodyPr/>
          <a:lstStyle/>
          <a:p>
            <a:endParaRPr lang="it-IT"/>
          </a:p>
        </p:txBody>
      </p:sp>
      <p:sp>
        <p:nvSpPr>
          <p:cNvPr id="2" name="Segnaposto testo 8">
            <a:extLst>
              <a:ext uri="{FF2B5EF4-FFF2-40B4-BE49-F238E27FC236}">
                <a16:creationId xmlns:a16="http://schemas.microsoft.com/office/drawing/2014/main" id="{8B517A95-BA94-08C8-4E70-62A2F8116A36}"/>
              </a:ext>
            </a:extLst>
          </p:cNvPr>
          <p:cNvSpPr>
            <a:spLocks noGrp="1"/>
          </p:cNvSpPr>
          <p:nvPr>
            <p:ph type="body" sz="quarter" idx="12"/>
          </p:nvPr>
        </p:nvSpPr>
        <p:spPr>
          <a:xfrm>
            <a:off x="481013" y="2895601"/>
            <a:ext cx="5407723" cy="2889568"/>
          </a:xfrm>
        </p:spPr>
        <p:txBody>
          <a:bodyPr/>
          <a:lstStyle>
            <a:lvl1pPr marL="0" indent="0">
              <a:buNone/>
              <a:defRPr sz="1800">
                <a:solidFill>
                  <a:schemeClr val="tx1"/>
                </a:solidFill>
                <a:latin typeface="Akzidenz-Grotesk Next Regular" panose="02000503000000020003" pitchFamily="2" charset="0"/>
              </a:defRPr>
            </a:lvl1pPr>
            <a:lvl2pPr>
              <a:defRPr sz="1600">
                <a:solidFill>
                  <a:schemeClr val="tx1"/>
                </a:solidFill>
                <a:latin typeface="Akzidenz-Grotesk Next Regular" panose="02000503000000020003" pitchFamily="2" charset="0"/>
              </a:defRPr>
            </a:lvl2pPr>
            <a:lvl3pPr>
              <a:defRPr sz="1400">
                <a:solidFill>
                  <a:schemeClr val="tx1"/>
                </a:solidFill>
                <a:latin typeface="Akzidenz-Grotesk Next Regular" panose="02000503000000020003" pitchFamily="2" charset="0"/>
              </a:defRPr>
            </a:lvl3pPr>
            <a:lvl4pPr>
              <a:defRPr sz="1200">
                <a:solidFill>
                  <a:schemeClr val="tx1"/>
                </a:solidFill>
                <a:latin typeface="Akzidenz-Grotesk Next Regular" panose="02000503000000020003" pitchFamily="2" charset="0"/>
              </a:defRPr>
            </a:lvl4pPr>
            <a:lvl5pPr>
              <a:defRPr sz="1200">
                <a:solidFill>
                  <a:schemeClr val="tx1"/>
                </a:solidFill>
                <a:latin typeface="Akzidenz-Grotesk Next Regular" panose="02000503000000020003" pitchFamily="2" charset="0"/>
              </a:defRPr>
            </a:lvl5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247121474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4_Custom Layout">
    <p:bg>
      <p:bgPr>
        <a:blipFill>
          <a:blip r:embed="rId2"/>
          <a:stretch>
            <a:fillRect/>
          </a:stretch>
        </a:blipFill>
        <a:effectLst/>
      </p:bgPr>
    </p:bg>
    <p:spTree>
      <p:nvGrpSpPr>
        <p:cNvPr id="1" name=""/>
        <p:cNvGrpSpPr/>
        <p:nvPr/>
      </p:nvGrpSpPr>
      <p:grpSpPr>
        <a:xfrm>
          <a:off x="0" y="0"/>
          <a:ext cx="0" cy="0"/>
          <a:chOff x="0" y="0"/>
          <a:chExt cx="0" cy="0"/>
        </a:xfrm>
      </p:grpSpPr>
      <p:sp>
        <p:nvSpPr>
          <p:cNvPr id="7" name="Footer Placeholder 2">
            <a:extLst>
              <a:ext uri="{FF2B5EF4-FFF2-40B4-BE49-F238E27FC236}">
                <a16:creationId xmlns:a16="http://schemas.microsoft.com/office/drawing/2014/main" id="{A3F70421-6145-ED8D-090B-23CACC5BC327}"/>
              </a:ext>
            </a:extLst>
          </p:cNvPr>
          <p:cNvSpPr txBox="1">
            <a:spLocks noGrp="1"/>
          </p:cNvSpPr>
          <p:nvPr>
            <p:ph type="ftr" sz="quarter" idx="9"/>
          </p:nvPr>
        </p:nvSpPr>
        <p:spPr>
          <a:xfrm>
            <a:off x="480288" y="6450442"/>
            <a:ext cx="4114800" cy="182559"/>
          </a:xfrm>
        </p:spPr>
        <p:txBody>
          <a:bodyPr anchor="ctr" anchorCtr="0"/>
          <a:lstStyle>
            <a:lvl1pPr algn="l">
              <a:defRPr lang="en-US">
                <a:solidFill>
                  <a:schemeClr val="tx1"/>
                </a:solidFill>
                <a:latin typeface="Akzidenz-Grotesk Next Regular" pitchFamily="50"/>
              </a:defRPr>
            </a:lvl1pPr>
          </a:lstStyle>
          <a:p>
            <a:r>
              <a:rPr lang="it-IT"/>
              <a:t>HEADLINE</a:t>
            </a:r>
          </a:p>
        </p:txBody>
      </p:sp>
      <p:sp>
        <p:nvSpPr>
          <p:cNvPr id="8" name="Slide Number Placeholder 5">
            <a:extLst>
              <a:ext uri="{FF2B5EF4-FFF2-40B4-BE49-F238E27FC236}">
                <a16:creationId xmlns:a16="http://schemas.microsoft.com/office/drawing/2014/main" id="{F5EDB369-2048-46EF-2758-AA909B48960D}"/>
              </a:ext>
            </a:extLst>
          </p:cNvPr>
          <p:cNvSpPr txBox="1">
            <a:spLocks noGrp="1"/>
          </p:cNvSpPr>
          <p:nvPr>
            <p:ph type="sldNum" sz="quarter" idx="8"/>
          </p:nvPr>
        </p:nvSpPr>
        <p:spPr>
          <a:xfrm>
            <a:off x="10908325" y="6450442"/>
            <a:ext cx="1119627" cy="182559"/>
          </a:xfrm>
        </p:spPr>
        <p:txBody>
          <a:bodyPr/>
          <a:lstStyle>
            <a:lvl1pPr>
              <a:defRPr lang="en-US">
                <a:solidFill>
                  <a:schemeClr val="tx1"/>
                </a:solidFill>
                <a:latin typeface="Akzidenz-Grotesk Next Regular" pitchFamily="50"/>
                <a:ea typeface="Akzidenz-Grotesk Next Regular" pitchFamily="50"/>
                <a:cs typeface="Akzidenz-Grotesk Next Regular" pitchFamily="50"/>
              </a:defRPr>
            </a:lvl1pPr>
          </a:lstStyle>
          <a:p>
            <a:r>
              <a:rPr lang="it-IT"/>
              <a:t>PAGE </a:t>
            </a:r>
            <a:fld id="{217FE97B-3BC2-4DBF-BB39-2BF845C7AC46}" type="slidenum">
              <a:rPr smtClean="0"/>
              <a:pPr/>
              <a:t>‹N›</a:t>
            </a:fld>
            <a:r>
              <a:t>/20</a:t>
            </a:r>
          </a:p>
        </p:txBody>
      </p:sp>
      <p:sp>
        <p:nvSpPr>
          <p:cNvPr id="9" name="Date Placeholder 3">
            <a:extLst>
              <a:ext uri="{FF2B5EF4-FFF2-40B4-BE49-F238E27FC236}">
                <a16:creationId xmlns:a16="http://schemas.microsoft.com/office/drawing/2014/main" id="{810F06F8-188F-2A46-9317-B676DC4BAB7F}"/>
              </a:ext>
            </a:extLst>
          </p:cNvPr>
          <p:cNvSpPr txBox="1">
            <a:spLocks noGrp="1"/>
          </p:cNvSpPr>
          <p:nvPr>
            <p:ph type="dt" sz="half" idx="7"/>
          </p:nvPr>
        </p:nvSpPr>
        <p:spPr>
          <a:xfrm>
            <a:off x="7963953" y="6450442"/>
            <a:ext cx="2743200" cy="182559"/>
          </a:xfrm>
        </p:spPr>
        <p:txBody>
          <a:bodyPr/>
          <a:lstStyle>
            <a:lvl1pPr algn="ctr">
              <a:defRPr>
                <a:solidFill>
                  <a:schemeClr val="tx1"/>
                </a:solidFill>
                <a:latin typeface="Akzidenz-Grotesk Next Regular" pitchFamily="50"/>
                <a:ea typeface="Akzidenz-Grotesk Next Regular" pitchFamily="50"/>
                <a:cs typeface="Akzidenz-Grotesk Next Regular" pitchFamily="50"/>
              </a:defRPr>
            </a:lvl1pPr>
          </a:lstStyle>
          <a:p>
            <a:r>
              <a:rPr lang="it-IT"/>
              <a:t>10/10/3030</a:t>
            </a:r>
          </a:p>
        </p:txBody>
      </p:sp>
      <p:pic>
        <p:nvPicPr>
          <p:cNvPr id="10" name="Elemento grafico 9">
            <a:extLst>
              <a:ext uri="{FF2B5EF4-FFF2-40B4-BE49-F238E27FC236}">
                <a16:creationId xmlns:a16="http://schemas.microsoft.com/office/drawing/2014/main" id="{A46A0169-2BDA-67F0-B0AC-9F83BDCFC9A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527717" y="197990"/>
            <a:ext cx="1419221" cy="470198"/>
          </a:xfrm>
          <a:prstGeom prst="rect">
            <a:avLst/>
          </a:prstGeom>
        </p:spPr>
      </p:pic>
      <p:sp>
        <p:nvSpPr>
          <p:cNvPr id="13" name="Segnaposto testo 20">
            <a:extLst>
              <a:ext uri="{FF2B5EF4-FFF2-40B4-BE49-F238E27FC236}">
                <a16:creationId xmlns:a16="http://schemas.microsoft.com/office/drawing/2014/main" id="{D6479125-141D-6AD6-D522-E4DE86A9F373}"/>
              </a:ext>
            </a:extLst>
          </p:cNvPr>
          <p:cNvSpPr>
            <a:spLocks noGrp="1"/>
          </p:cNvSpPr>
          <p:nvPr>
            <p:ph type="body" sz="quarter" idx="10" hasCustomPrompt="1"/>
          </p:nvPr>
        </p:nvSpPr>
        <p:spPr>
          <a:xfrm>
            <a:off x="481013" y="1072832"/>
            <a:ext cx="4864100" cy="612775"/>
          </a:xfrm>
        </p:spPr>
        <p:txBody>
          <a:bodyPr/>
          <a:lstStyle>
            <a:lvl1pPr marL="0" indent="0">
              <a:buNone/>
              <a:defRPr>
                <a:solidFill>
                  <a:schemeClr val="tx1"/>
                </a:solidFill>
                <a:latin typeface="Akzidenz-Grotesk Next Regular" panose="02000503000000020003"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it-IT"/>
              <a:t>Sottotitolo</a:t>
            </a:r>
          </a:p>
        </p:txBody>
      </p:sp>
      <p:sp>
        <p:nvSpPr>
          <p:cNvPr id="14" name="Titolo 1">
            <a:extLst>
              <a:ext uri="{FF2B5EF4-FFF2-40B4-BE49-F238E27FC236}">
                <a16:creationId xmlns:a16="http://schemas.microsoft.com/office/drawing/2014/main" id="{E4CE6770-187C-C885-6347-C4AC21020D12}"/>
              </a:ext>
            </a:extLst>
          </p:cNvPr>
          <p:cNvSpPr txBox="1">
            <a:spLocks noGrp="1"/>
          </p:cNvSpPr>
          <p:nvPr>
            <p:ph type="title"/>
          </p:nvPr>
        </p:nvSpPr>
        <p:spPr>
          <a:xfrm>
            <a:off x="480288" y="292745"/>
            <a:ext cx="4301255" cy="750886"/>
          </a:xfrm>
        </p:spPr>
        <p:txBody>
          <a:bodyPr anchor="t">
            <a:noAutofit/>
          </a:bodyPr>
          <a:lstStyle>
            <a:lvl1pPr>
              <a:defRPr sz="5400" spc="-150">
                <a:latin typeface="Akzidenz-Grotesk Next Bold"/>
              </a:defRPr>
            </a:lvl1pPr>
          </a:lstStyle>
          <a:p>
            <a:pPr lvl="0"/>
            <a:r>
              <a:rPr lang="it-IT"/>
              <a:t>Titolo</a:t>
            </a:r>
          </a:p>
        </p:txBody>
      </p:sp>
      <p:sp>
        <p:nvSpPr>
          <p:cNvPr id="4" name="Segnaposto immagine 3">
            <a:extLst>
              <a:ext uri="{FF2B5EF4-FFF2-40B4-BE49-F238E27FC236}">
                <a16:creationId xmlns:a16="http://schemas.microsoft.com/office/drawing/2014/main" id="{4B2B2A00-E149-7FF5-C51E-7FEDBFA2B458}"/>
              </a:ext>
            </a:extLst>
          </p:cNvPr>
          <p:cNvSpPr>
            <a:spLocks noGrp="1"/>
          </p:cNvSpPr>
          <p:nvPr>
            <p:ph type="pic" sz="quarter" idx="11"/>
          </p:nvPr>
        </p:nvSpPr>
        <p:spPr>
          <a:xfrm>
            <a:off x="481013" y="1685925"/>
            <a:ext cx="11229975" cy="4389438"/>
          </a:xfrm>
        </p:spPr>
        <p:txBody>
          <a:bodyPr/>
          <a:lstStyle/>
          <a:p>
            <a:endParaRPr lang="it-IT"/>
          </a:p>
        </p:txBody>
      </p:sp>
    </p:spTree>
    <p:extLst>
      <p:ext uri="{BB962C8B-B14F-4D97-AF65-F5344CB8AC3E}">
        <p14:creationId xmlns:p14="http://schemas.microsoft.com/office/powerpoint/2010/main" val="40135166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3_Custom Layout">
    <p:bg>
      <p:bgPr>
        <a:blipFill>
          <a:blip r:embed="rId2"/>
          <a:stretch>
            <a:fillRect/>
          </a:stretch>
        </a:blipFill>
        <a:effectLst/>
      </p:bgPr>
    </p:bg>
    <p:spTree>
      <p:nvGrpSpPr>
        <p:cNvPr id="1" name=""/>
        <p:cNvGrpSpPr/>
        <p:nvPr/>
      </p:nvGrpSpPr>
      <p:grpSpPr>
        <a:xfrm>
          <a:off x="0" y="0"/>
          <a:ext cx="0" cy="0"/>
          <a:chOff x="0" y="0"/>
          <a:chExt cx="0" cy="0"/>
        </a:xfrm>
      </p:grpSpPr>
      <p:sp>
        <p:nvSpPr>
          <p:cNvPr id="9" name="Footer Placeholder 2">
            <a:extLst>
              <a:ext uri="{FF2B5EF4-FFF2-40B4-BE49-F238E27FC236}">
                <a16:creationId xmlns:a16="http://schemas.microsoft.com/office/drawing/2014/main" id="{562194A9-66A0-4CF5-FFBD-08D72AE9944F}"/>
              </a:ext>
            </a:extLst>
          </p:cNvPr>
          <p:cNvSpPr txBox="1">
            <a:spLocks noGrp="1"/>
          </p:cNvSpPr>
          <p:nvPr>
            <p:ph type="ftr" sz="quarter" idx="9"/>
          </p:nvPr>
        </p:nvSpPr>
        <p:spPr>
          <a:xfrm>
            <a:off x="480288" y="6450442"/>
            <a:ext cx="4114800" cy="182559"/>
          </a:xfrm>
        </p:spPr>
        <p:txBody>
          <a:bodyPr anchor="ctr" anchorCtr="0"/>
          <a:lstStyle>
            <a:lvl1pPr algn="l">
              <a:defRPr lang="en-US">
                <a:solidFill>
                  <a:schemeClr val="tx1"/>
                </a:solidFill>
                <a:latin typeface="Akzidenz-Grotesk Next Regular" pitchFamily="50"/>
              </a:defRPr>
            </a:lvl1pPr>
          </a:lstStyle>
          <a:p>
            <a:r>
              <a:rPr lang="it-IT"/>
              <a:t>HEADLINE</a:t>
            </a:r>
          </a:p>
        </p:txBody>
      </p:sp>
      <p:sp>
        <p:nvSpPr>
          <p:cNvPr id="10" name="Slide Number Placeholder 5">
            <a:extLst>
              <a:ext uri="{FF2B5EF4-FFF2-40B4-BE49-F238E27FC236}">
                <a16:creationId xmlns:a16="http://schemas.microsoft.com/office/drawing/2014/main" id="{91256474-195A-CF87-4375-580D058C8039}"/>
              </a:ext>
            </a:extLst>
          </p:cNvPr>
          <p:cNvSpPr txBox="1">
            <a:spLocks noGrp="1"/>
          </p:cNvSpPr>
          <p:nvPr>
            <p:ph type="sldNum" sz="quarter" idx="8"/>
          </p:nvPr>
        </p:nvSpPr>
        <p:spPr>
          <a:xfrm>
            <a:off x="10908325" y="6450442"/>
            <a:ext cx="1119627" cy="182559"/>
          </a:xfrm>
        </p:spPr>
        <p:txBody>
          <a:bodyPr/>
          <a:lstStyle>
            <a:lvl1pPr>
              <a:defRPr lang="en-US">
                <a:solidFill>
                  <a:schemeClr val="tx1"/>
                </a:solidFill>
                <a:latin typeface="Akzidenz-Grotesk Next Regular" pitchFamily="50"/>
                <a:ea typeface="Akzidenz-Grotesk Next Regular" pitchFamily="50"/>
                <a:cs typeface="Akzidenz-Grotesk Next Regular" pitchFamily="50"/>
              </a:defRPr>
            </a:lvl1pPr>
          </a:lstStyle>
          <a:p>
            <a:r>
              <a:rPr lang="it-IT"/>
              <a:t>PAGE </a:t>
            </a:r>
            <a:fld id="{217FE97B-3BC2-4DBF-BB39-2BF845C7AC46}" type="slidenum">
              <a:rPr smtClean="0"/>
              <a:pPr/>
              <a:t>‹N›</a:t>
            </a:fld>
            <a:r>
              <a:t>/20</a:t>
            </a:r>
          </a:p>
        </p:txBody>
      </p:sp>
      <p:sp>
        <p:nvSpPr>
          <p:cNvPr id="11" name="Date Placeholder 3">
            <a:extLst>
              <a:ext uri="{FF2B5EF4-FFF2-40B4-BE49-F238E27FC236}">
                <a16:creationId xmlns:a16="http://schemas.microsoft.com/office/drawing/2014/main" id="{E524F1D8-98CF-8B71-037C-C41858EEA491}"/>
              </a:ext>
            </a:extLst>
          </p:cNvPr>
          <p:cNvSpPr txBox="1">
            <a:spLocks noGrp="1"/>
          </p:cNvSpPr>
          <p:nvPr>
            <p:ph type="dt" sz="half" idx="7"/>
          </p:nvPr>
        </p:nvSpPr>
        <p:spPr>
          <a:xfrm>
            <a:off x="7963953" y="6450442"/>
            <a:ext cx="2743200" cy="182559"/>
          </a:xfrm>
        </p:spPr>
        <p:txBody>
          <a:bodyPr/>
          <a:lstStyle>
            <a:lvl1pPr algn="ctr">
              <a:defRPr>
                <a:solidFill>
                  <a:schemeClr val="tx1"/>
                </a:solidFill>
                <a:latin typeface="Akzidenz-Grotesk Next Regular" pitchFamily="50"/>
                <a:ea typeface="Akzidenz-Grotesk Next Regular" pitchFamily="50"/>
                <a:cs typeface="Akzidenz-Grotesk Next Regular" pitchFamily="50"/>
              </a:defRPr>
            </a:lvl1pPr>
          </a:lstStyle>
          <a:p>
            <a:r>
              <a:rPr lang="it-IT"/>
              <a:t>10/10/3030</a:t>
            </a:r>
          </a:p>
        </p:txBody>
      </p:sp>
      <p:pic>
        <p:nvPicPr>
          <p:cNvPr id="12" name="Elemento grafico 11">
            <a:extLst>
              <a:ext uri="{FF2B5EF4-FFF2-40B4-BE49-F238E27FC236}">
                <a16:creationId xmlns:a16="http://schemas.microsoft.com/office/drawing/2014/main" id="{FE5D42E8-5FBF-61F9-4117-87DC0AA3378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527717" y="197990"/>
            <a:ext cx="1419221" cy="470198"/>
          </a:xfrm>
          <a:prstGeom prst="rect">
            <a:avLst/>
          </a:prstGeom>
        </p:spPr>
      </p:pic>
      <p:sp>
        <p:nvSpPr>
          <p:cNvPr id="15" name="Segnaposto testo 20">
            <a:extLst>
              <a:ext uri="{FF2B5EF4-FFF2-40B4-BE49-F238E27FC236}">
                <a16:creationId xmlns:a16="http://schemas.microsoft.com/office/drawing/2014/main" id="{B95063CA-BD5D-C80C-4EC5-9EA72BA1F355}"/>
              </a:ext>
            </a:extLst>
          </p:cNvPr>
          <p:cNvSpPr>
            <a:spLocks noGrp="1"/>
          </p:cNvSpPr>
          <p:nvPr>
            <p:ph type="body" sz="quarter" idx="10" hasCustomPrompt="1"/>
          </p:nvPr>
        </p:nvSpPr>
        <p:spPr>
          <a:xfrm>
            <a:off x="481013" y="1072832"/>
            <a:ext cx="4864100" cy="612775"/>
          </a:xfrm>
        </p:spPr>
        <p:txBody>
          <a:bodyPr/>
          <a:lstStyle>
            <a:lvl1pPr marL="0" indent="0">
              <a:buNone/>
              <a:defRPr>
                <a:solidFill>
                  <a:schemeClr val="tx1"/>
                </a:solidFill>
                <a:latin typeface="Akzidenz-Grotesk Next Regular" panose="02000503000000020003"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it-IT"/>
              <a:t>Sottotitolo</a:t>
            </a:r>
          </a:p>
        </p:txBody>
      </p:sp>
      <p:sp>
        <p:nvSpPr>
          <p:cNvPr id="16" name="Titolo 1">
            <a:extLst>
              <a:ext uri="{FF2B5EF4-FFF2-40B4-BE49-F238E27FC236}">
                <a16:creationId xmlns:a16="http://schemas.microsoft.com/office/drawing/2014/main" id="{029C5740-A111-3715-ECDC-160CBE9659EF}"/>
              </a:ext>
            </a:extLst>
          </p:cNvPr>
          <p:cNvSpPr txBox="1">
            <a:spLocks noGrp="1"/>
          </p:cNvSpPr>
          <p:nvPr>
            <p:ph type="title"/>
          </p:nvPr>
        </p:nvSpPr>
        <p:spPr>
          <a:xfrm>
            <a:off x="480288" y="292745"/>
            <a:ext cx="4301255" cy="750886"/>
          </a:xfrm>
        </p:spPr>
        <p:txBody>
          <a:bodyPr anchor="t">
            <a:noAutofit/>
          </a:bodyPr>
          <a:lstStyle>
            <a:lvl1pPr>
              <a:defRPr sz="5400" spc="-150">
                <a:latin typeface="Akzidenz-Grotesk Next Bold"/>
              </a:defRPr>
            </a:lvl1pPr>
          </a:lstStyle>
          <a:p>
            <a:pPr lvl="0"/>
            <a:r>
              <a:rPr lang="it-IT"/>
              <a:t>Titolo</a:t>
            </a:r>
          </a:p>
        </p:txBody>
      </p:sp>
      <p:sp>
        <p:nvSpPr>
          <p:cNvPr id="4" name="Segnaposto immagine 3">
            <a:extLst>
              <a:ext uri="{FF2B5EF4-FFF2-40B4-BE49-F238E27FC236}">
                <a16:creationId xmlns:a16="http://schemas.microsoft.com/office/drawing/2014/main" id="{4926907B-53AD-549B-EA14-55294E4DBB35}"/>
              </a:ext>
            </a:extLst>
          </p:cNvPr>
          <p:cNvSpPr>
            <a:spLocks noGrp="1"/>
          </p:cNvSpPr>
          <p:nvPr>
            <p:ph type="pic" sz="quarter" idx="11"/>
          </p:nvPr>
        </p:nvSpPr>
        <p:spPr>
          <a:xfrm>
            <a:off x="6096000" y="1042988"/>
            <a:ext cx="5614988" cy="4718050"/>
          </a:xfrm>
        </p:spPr>
        <p:txBody>
          <a:bodyPr/>
          <a:lstStyle/>
          <a:p>
            <a:endParaRPr lang="it-IT"/>
          </a:p>
        </p:txBody>
      </p:sp>
      <p:sp>
        <p:nvSpPr>
          <p:cNvPr id="2" name="Segnaposto testo 8">
            <a:extLst>
              <a:ext uri="{FF2B5EF4-FFF2-40B4-BE49-F238E27FC236}">
                <a16:creationId xmlns:a16="http://schemas.microsoft.com/office/drawing/2014/main" id="{E7929603-8EE7-E033-26CE-C8E6B52EA25F}"/>
              </a:ext>
            </a:extLst>
          </p:cNvPr>
          <p:cNvSpPr>
            <a:spLocks noGrp="1"/>
          </p:cNvSpPr>
          <p:nvPr>
            <p:ph type="body" sz="quarter" idx="12"/>
          </p:nvPr>
        </p:nvSpPr>
        <p:spPr>
          <a:xfrm>
            <a:off x="481013" y="2895601"/>
            <a:ext cx="5407723" cy="2889568"/>
          </a:xfrm>
        </p:spPr>
        <p:txBody>
          <a:bodyPr/>
          <a:lstStyle>
            <a:lvl1pPr marL="0" indent="0">
              <a:buNone/>
              <a:defRPr sz="1800">
                <a:solidFill>
                  <a:schemeClr val="tx1"/>
                </a:solidFill>
                <a:latin typeface="Akzidenz-Grotesk Next Regular" panose="02000503000000020003" pitchFamily="2" charset="0"/>
              </a:defRPr>
            </a:lvl1pPr>
            <a:lvl2pPr>
              <a:defRPr sz="1600">
                <a:solidFill>
                  <a:schemeClr val="tx1"/>
                </a:solidFill>
                <a:latin typeface="Akzidenz-Grotesk Next Regular" panose="02000503000000020003" pitchFamily="2" charset="0"/>
              </a:defRPr>
            </a:lvl2pPr>
            <a:lvl3pPr>
              <a:defRPr sz="1400">
                <a:solidFill>
                  <a:schemeClr val="tx1"/>
                </a:solidFill>
                <a:latin typeface="Akzidenz-Grotesk Next Regular" panose="02000503000000020003" pitchFamily="2" charset="0"/>
              </a:defRPr>
            </a:lvl3pPr>
            <a:lvl4pPr>
              <a:defRPr sz="1200">
                <a:solidFill>
                  <a:schemeClr val="tx1"/>
                </a:solidFill>
                <a:latin typeface="Akzidenz-Grotesk Next Regular" panose="02000503000000020003" pitchFamily="2" charset="0"/>
              </a:defRPr>
            </a:lvl4pPr>
            <a:lvl5pPr>
              <a:defRPr sz="1200">
                <a:solidFill>
                  <a:schemeClr val="tx1"/>
                </a:solidFill>
                <a:latin typeface="Akzidenz-Grotesk Next Regular" panose="02000503000000020003" pitchFamily="2" charset="0"/>
              </a:defRPr>
            </a:lvl5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193343484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6_Custom Layout">
    <p:bg>
      <p:bgPr>
        <a:blipFill>
          <a:blip r:embed="rId2"/>
          <a:stretch>
            <a:fillRect/>
          </a:stretch>
        </a:blipFill>
        <a:effectLst/>
      </p:bgPr>
    </p:bg>
    <p:spTree>
      <p:nvGrpSpPr>
        <p:cNvPr id="1" name=""/>
        <p:cNvGrpSpPr/>
        <p:nvPr/>
      </p:nvGrpSpPr>
      <p:grpSpPr>
        <a:xfrm>
          <a:off x="0" y="0"/>
          <a:ext cx="0" cy="0"/>
          <a:chOff x="0" y="0"/>
          <a:chExt cx="0" cy="0"/>
        </a:xfrm>
      </p:grpSpPr>
      <p:sp>
        <p:nvSpPr>
          <p:cNvPr id="10" name="Footer Placeholder 2">
            <a:extLst>
              <a:ext uri="{FF2B5EF4-FFF2-40B4-BE49-F238E27FC236}">
                <a16:creationId xmlns:a16="http://schemas.microsoft.com/office/drawing/2014/main" id="{2F94E200-AC8D-2935-27CB-9C76D25D8332}"/>
              </a:ext>
            </a:extLst>
          </p:cNvPr>
          <p:cNvSpPr txBox="1">
            <a:spLocks noGrp="1"/>
          </p:cNvSpPr>
          <p:nvPr>
            <p:ph type="ftr" sz="quarter" idx="9"/>
          </p:nvPr>
        </p:nvSpPr>
        <p:spPr>
          <a:xfrm>
            <a:off x="480288" y="6450442"/>
            <a:ext cx="4114800" cy="182559"/>
          </a:xfrm>
        </p:spPr>
        <p:txBody>
          <a:bodyPr anchor="ctr" anchorCtr="0"/>
          <a:lstStyle>
            <a:lvl1pPr algn="l">
              <a:defRPr lang="en-US">
                <a:solidFill>
                  <a:schemeClr val="tx1"/>
                </a:solidFill>
                <a:latin typeface="Akzidenz-Grotesk Next Regular" pitchFamily="50"/>
              </a:defRPr>
            </a:lvl1pPr>
          </a:lstStyle>
          <a:p>
            <a:r>
              <a:rPr lang="it-IT"/>
              <a:t>HEADLINE</a:t>
            </a:r>
          </a:p>
        </p:txBody>
      </p:sp>
      <p:sp>
        <p:nvSpPr>
          <p:cNvPr id="11" name="Slide Number Placeholder 5">
            <a:extLst>
              <a:ext uri="{FF2B5EF4-FFF2-40B4-BE49-F238E27FC236}">
                <a16:creationId xmlns:a16="http://schemas.microsoft.com/office/drawing/2014/main" id="{D0C99015-130F-DD84-E5C2-5D878039046F}"/>
              </a:ext>
            </a:extLst>
          </p:cNvPr>
          <p:cNvSpPr txBox="1">
            <a:spLocks noGrp="1"/>
          </p:cNvSpPr>
          <p:nvPr>
            <p:ph type="sldNum" sz="quarter" idx="8"/>
          </p:nvPr>
        </p:nvSpPr>
        <p:spPr>
          <a:xfrm>
            <a:off x="10908325" y="6450442"/>
            <a:ext cx="1119627" cy="182559"/>
          </a:xfrm>
        </p:spPr>
        <p:txBody>
          <a:bodyPr/>
          <a:lstStyle>
            <a:lvl1pPr>
              <a:defRPr lang="en-US">
                <a:solidFill>
                  <a:schemeClr val="tx1"/>
                </a:solidFill>
                <a:latin typeface="Akzidenz-Grotesk Next Regular" pitchFamily="50"/>
                <a:ea typeface="Akzidenz-Grotesk Next Regular" pitchFamily="50"/>
                <a:cs typeface="Akzidenz-Grotesk Next Regular" pitchFamily="50"/>
              </a:defRPr>
            </a:lvl1pPr>
          </a:lstStyle>
          <a:p>
            <a:r>
              <a:rPr lang="it-IT"/>
              <a:t>PAGE </a:t>
            </a:r>
            <a:fld id="{217FE97B-3BC2-4DBF-BB39-2BF845C7AC46}" type="slidenum">
              <a:rPr smtClean="0"/>
              <a:pPr/>
              <a:t>‹N›</a:t>
            </a:fld>
            <a:r>
              <a:t>/20</a:t>
            </a:r>
          </a:p>
        </p:txBody>
      </p:sp>
      <p:sp>
        <p:nvSpPr>
          <p:cNvPr id="12" name="Date Placeholder 3">
            <a:extLst>
              <a:ext uri="{FF2B5EF4-FFF2-40B4-BE49-F238E27FC236}">
                <a16:creationId xmlns:a16="http://schemas.microsoft.com/office/drawing/2014/main" id="{F46B4313-3F01-B589-73A3-48EB0D0B28FB}"/>
              </a:ext>
            </a:extLst>
          </p:cNvPr>
          <p:cNvSpPr txBox="1">
            <a:spLocks noGrp="1"/>
          </p:cNvSpPr>
          <p:nvPr>
            <p:ph type="dt" sz="half" idx="7"/>
          </p:nvPr>
        </p:nvSpPr>
        <p:spPr>
          <a:xfrm>
            <a:off x="7963953" y="6450442"/>
            <a:ext cx="2743200" cy="182559"/>
          </a:xfrm>
        </p:spPr>
        <p:txBody>
          <a:bodyPr/>
          <a:lstStyle>
            <a:lvl1pPr algn="ctr">
              <a:defRPr>
                <a:solidFill>
                  <a:schemeClr val="tx1"/>
                </a:solidFill>
                <a:latin typeface="Akzidenz-Grotesk Next Regular" pitchFamily="50"/>
                <a:ea typeface="Akzidenz-Grotesk Next Regular" pitchFamily="50"/>
                <a:cs typeface="Akzidenz-Grotesk Next Regular" pitchFamily="50"/>
              </a:defRPr>
            </a:lvl1pPr>
          </a:lstStyle>
          <a:p>
            <a:r>
              <a:rPr lang="it-IT"/>
              <a:t>10/10/3030</a:t>
            </a:r>
          </a:p>
        </p:txBody>
      </p:sp>
      <p:pic>
        <p:nvPicPr>
          <p:cNvPr id="13" name="Elemento grafico 12">
            <a:extLst>
              <a:ext uri="{FF2B5EF4-FFF2-40B4-BE49-F238E27FC236}">
                <a16:creationId xmlns:a16="http://schemas.microsoft.com/office/drawing/2014/main" id="{23F45407-3DFD-0F5E-55A0-1F70FCB4C63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527717" y="197990"/>
            <a:ext cx="1419221" cy="470198"/>
          </a:xfrm>
          <a:prstGeom prst="rect">
            <a:avLst/>
          </a:prstGeom>
        </p:spPr>
      </p:pic>
      <p:sp>
        <p:nvSpPr>
          <p:cNvPr id="16" name="Segnaposto testo 20">
            <a:extLst>
              <a:ext uri="{FF2B5EF4-FFF2-40B4-BE49-F238E27FC236}">
                <a16:creationId xmlns:a16="http://schemas.microsoft.com/office/drawing/2014/main" id="{761F8DAE-30D4-7540-853A-C6E7C13DB99D}"/>
              </a:ext>
            </a:extLst>
          </p:cNvPr>
          <p:cNvSpPr>
            <a:spLocks noGrp="1"/>
          </p:cNvSpPr>
          <p:nvPr>
            <p:ph type="body" sz="quarter" idx="10" hasCustomPrompt="1"/>
          </p:nvPr>
        </p:nvSpPr>
        <p:spPr>
          <a:xfrm>
            <a:off x="481013" y="1072832"/>
            <a:ext cx="4864100" cy="612775"/>
          </a:xfrm>
        </p:spPr>
        <p:txBody>
          <a:bodyPr/>
          <a:lstStyle>
            <a:lvl1pPr marL="0" indent="0">
              <a:buNone/>
              <a:defRPr>
                <a:solidFill>
                  <a:schemeClr val="tx1"/>
                </a:solidFill>
                <a:latin typeface="Akzidenz-Grotesk Next Regular" panose="02000503000000020003"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it-IT"/>
              <a:t>Sottotitolo</a:t>
            </a:r>
          </a:p>
        </p:txBody>
      </p:sp>
      <p:sp>
        <p:nvSpPr>
          <p:cNvPr id="17" name="Titolo 1">
            <a:extLst>
              <a:ext uri="{FF2B5EF4-FFF2-40B4-BE49-F238E27FC236}">
                <a16:creationId xmlns:a16="http://schemas.microsoft.com/office/drawing/2014/main" id="{E7B57FCE-006A-8ECF-EAEE-0834FB4D0A31}"/>
              </a:ext>
            </a:extLst>
          </p:cNvPr>
          <p:cNvSpPr txBox="1">
            <a:spLocks noGrp="1"/>
          </p:cNvSpPr>
          <p:nvPr>
            <p:ph type="title"/>
          </p:nvPr>
        </p:nvSpPr>
        <p:spPr>
          <a:xfrm>
            <a:off x="480288" y="292745"/>
            <a:ext cx="4301255" cy="750886"/>
          </a:xfrm>
        </p:spPr>
        <p:txBody>
          <a:bodyPr anchor="t">
            <a:noAutofit/>
          </a:bodyPr>
          <a:lstStyle>
            <a:lvl1pPr>
              <a:defRPr sz="5400" spc="-150">
                <a:latin typeface="Akzidenz-Grotesk Next Bold"/>
              </a:defRPr>
            </a:lvl1pPr>
          </a:lstStyle>
          <a:p>
            <a:pPr lvl="0"/>
            <a:r>
              <a:rPr lang="it-IT"/>
              <a:t>Titolo</a:t>
            </a:r>
          </a:p>
        </p:txBody>
      </p:sp>
      <p:sp>
        <p:nvSpPr>
          <p:cNvPr id="4" name="Segnaposto immagine 4">
            <a:extLst>
              <a:ext uri="{FF2B5EF4-FFF2-40B4-BE49-F238E27FC236}">
                <a16:creationId xmlns:a16="http://schemas.microsoft.com/office/drawing/2014/main" id="{52102958-E96F-9BFE-6E5D-6D99675FEEC6}"/>
              </a:ext>
            </a:extLst>
          </p:cNvPr>
          <p:cNvSpPr>
            <a:spLocks noGrp="1"/>
          </p:cNvSpPr>
          <p:nvPr>
            <p:ph type="pic" sz="quarter" idx="11"/>
          </p:nvPr>
        </p:nvSpPr>
        <p:spPr>
          <a:xfrm>
            <a:off x="6096000" y="1096962"/>
            <a:ext cx="2633472" cy="4687888"/>
          </a:xfrm>
        </p:spPr>
        <p:txBody>
          <a:bodyPr/>
          <a:lstStyle/>
          <a:p>
            <a:endParaRPr lang="it-IT"/>
          </a:p>
        </p:txBody>
      </p:sp>
      <p:sp>
        <p:nvSpPr>
          <p:cNvPr id="5" name="Segnaposto immagine 4">
            <a:extLst>
              <a:ext uri="{FF2B5EF4-FFF2-40B4-BE49-F238E27FC236}">
                <a16:creationId xmlns:a16="http://schemas.microsoft.com/office/drawing/2014/main" id="{94F49152-7AF1-47FD-F6CA-2C0332D170BF}"/>
              </a:ext>
            </a:extLst>
          </p:cNvPr>
          <p:cNvSpPr>
            <a:spLocks noGrp="1"/>
          </p:cNvSpPr>
          <p:nvPr>
            <p:ph type="pic" sz="quarter" idx="12"/>
          </p:nvPr>
        </p:nvSpPr>
        <p:spPr>
          <a:xfrm>
            <a:off x="8955024" y="1045679"/>
            <a:ext cx="2633472" cy="4687888"/>
          </a:xfrm>
        </p:spPr>
        <p:txBody>
          <a:bodyPr/>
          <a:lstStyle/>
          <a:p>
            <a:endParaRPr lang="it-IT"/>
          </a:p>
        </p:txBody>
      </p:sp>
      <p:sp>
        <p:nvSpPr>
          <p:cNvPr id="2" name="Segnaposto testo 8">
            <a:extLst>
              <a:ext uri="{FF2B5EF4-FFF2-40B4-BE49-F238E27FC236}">
                <a16:creationId xmlns:a16="http://schemas.microsoft.com/office/drawing/2014/main" id="{FD73085E-AA61-1716-9D7F-FECE2D0C1B42}"/>
              </a:ext>
            </a:extLst>
          </p:cNvPr>
          <p:cNvSpPr>
            <a:spLocks noGrp="1"/>
          </p:cNvSpPr>
          <p:nvPr>
            <p:ph type="body" sz="quarter" idx="13"/>
          </p:nvPr>
        </p:nvSpPr>
        <p:spPr>
          <a:xfrm>
            <a:off x="481013" y="2895601"/>
            <a:ext cx="5407723" cy="2889568"/>
          </a:xfrm>
        </p:spPr>
        <p:txBody>
          <a:bodyPr/>
          <a:lstStyle>
            <a:lvl1pPr marL="0" indent="0">
              <a:buNone/>
              <a:defRPr sz="1800">
                <a:solidFill>
                  <a:schemeClr val="tx1"/>
                </a:solidFill>
                <a:latin typeface="Akzidenz-Grotesk Next Regular" panose="02000503000000020003" pitchFamily="2" charset="0"/>
              </a:defRPr>
            </a:lvl1pPr>
            <a:lvl2pPr>
              <a:defRPr sz="1600">
                <a:solidFill>
                  <a:schemeClr val="tx1"/>
                </a:solidFill>
                <a:latin typeface="Akzidenz-Grotesk Next Regular" panose="02000503000000020003" pitchFamily="2" charset="0"/>
              </a:defRPr>
            </a:lvl2pPr>
            <a:lvl3pPr>
              <a:defRPr sz="1400">
                <a:solidFill>
                  <a:schemeClr val="tx1"/>
                </a:solidFill>
                <a:latin typeface="Akzidenz-Grotesk Next Regular" panose="02000503000000020003" pitchFamily="2" charset="0"/>
              </a:defRPr>
            </a:lvl3pPr>
            <a:lvl4pPr>
              <a:defRPr sz="1200">
                <a:solidFill>
                  <a:schemeClr val="tx1"/>
                </a:solidFill>
                <a:latin typeface="Akzidenz-Grotesk Next Regular" panose="02000503000000020003" pitchFamily="2" charset="0"/>
              </a:defRPr>
            </a:lvl4pPr>
            <a:lvl5pPr>
              <a:defRPr sz="1200">
                <a:solidFill>
                  <a:schemeClr val="tx1"/>
                </a:solidFill>
                <a:latin typeface="Akzidenz-Grotesk Next Regular" panose="02000503000000020003" pitchFamily="2" charset="0"/>
              </a:defRPr>
            </a:lvl5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75643559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7_Custom Layout">
    <p:bg>
      <p:bgPr>
        <a:blipFill>
          <a:blip r:embed="rId2"/>
          <a:stretch>
            <a:fillRect/>
          </a:stretch>
        </a:blipFill>
        <a:effectLst/>
      </p:bgPr>
    </p:bg>
    <p:spTree>
      <p:nvGrpSpPr>
        <p:cNvPr id="1" name=""/>
        <p:cNvGrpSpPr/>
        <p:nvPr/>
      </p:nvGrpSpPr>
      <p:grpSpPr>
        <a:xfrm>
          <a:off x="0" y="0"/>
          <a:ext cx="0" cy="0"/>
          <a:chOff x="0" y="0"/>
          <a:chExt cx="0" cy="0"/>
        </a:xfrm>
      </p:grpSpPr>
      <p:sp>
        <p:nvSpPr>
          <p:cNvPr id="11" name="Footer Placeholder 2">
            <a:extLst>
              <a:ext uri="{FF2B5EF4-FFF2-40B4-BE49-F238E27FC236}">
                <a16:creationId xmlns:a16="http://schemas.microsoft.com/office/drawing/2014/main" id="{87ECDB79-11F2-360F-1764-B3811D61428D}"/>
              </a:ext>
            </a:extLst>
          </p:cNvPr>
          <p:cNvSpPr txBox="1">
            <a:spLocks noGrp="1"/>
          </p:cNvSpPr>
          <p:nvPr>
            <p:ph type="ftr" sz="quarter" idx="9"/>
          </p:nvPr>
        </p:nvSpPr>
        <p:spPr>
          <a:xfrm>
            <a:off x="480288" y="6450442"/>
            <a:ext cx="4114800" cy="182559"/>
          </a:xfrm>
        </p:spPr>
        <p:txBody>
          <a:bodyPr anchor="ctr" anchorCtr="0"/>
          <a:lstStyle>
            <a:lvl1pPr algn="l">
              <a:defRPr lang="en-US">
                <a:solidFill>
                  <a:schemeClr val="tx1"/>
                </a:solidFill>
                <a:latin typeface="Akzidenz-Grotesk Next Regular" pitchFamily="50"/>
              </a:defRPr>
            </a:lvl1pPr>
          </a:lstStyle>
          <a:p>
            <a:r>
              <a:rPr lang="it-IT"/>
              <a:t>HEADLINE</a:t>
            </a:r>
          </a:p>
        </p:txBody>
      </p:sp>
      <p:sp>
        <p:nvSpPr>
          <p:cNvPr id="12" name="Slide Number Placeholder 5">
            <a:extLst>
              <a:ext uri="{FF2B5EF4-FFF2-40B4-BE49-F238E27FC236}">
                <a16:creationId xmlns:a16="http://schemas.microsoft.com/office/drawing/2014/main" id="{D452F1DD-AE9F-7B93-82A3-31A18691DE06}"/>
              </a:ext>
            </a:extLst>
          </p:cNvPr>
          <p:cNvSpPr txBox="1">
            <a:spLocks noGrp="1"/>
          </p:cNvSpPr>
          <p:nvPr>
            <p:ph type="sldNum" sz="quarter" idx="8"/>
          </p:nvPr>
        </p:nvSpPr>
        <p:spPr>
          <a:xfrm>
            <a:off x="10908325" y="6450442"/>
            <a:ext cx="1119627" cy="182559"/>
          </a:xfrm>
        </p:spPr>
        <p:txBody>
          <a:bodyPr/>
          <a:lstStyle>
            <a:lvl1pPr>
              <a:defRPr lang="en-US">
                <a:solidFill>
                  <a:schemeClr val="tx1"/>
                </a:solidFill>
                <a:latin typeface="Akzidenz-Grotesk Next Regular" pitchFamily="50"/>
                <a:ea typeface="Akzidenz-Grotesk Next Regular" pitchFamily="50"/>
                <a:cs typeface="Akzidenz-Grotesk Next Regular" pitchFamily="50"/>
              </a:defRPr>
            </a:lvl1pPr>
          </a:lstStyle>
          <a:p>
            <a:r>
              <a:rPr lang="it-IT"/>
              <a:t>PAGE </a:t>
            </a:r>
            <a:fld id="{217FE97B-3BC2-4DBF-BB39-2BF845C7AC46}" type="slidenum">
              <a:rPr smtClean="0"/>
              <a:pPr/>
              <a:t>‹N›</a:t>
            </a:fld>
            <a:r>
              <a:t>/20</a:t>
            </a:r>
          </a:p>
        </p:txBody>
      </p:sp>
      <p:sp>
        <p:nvSpPr>
          <p:cNvPr id="13" name="Date Placeholder 3">
            <a:extLst>
              <a:ext uri="{FF2B5EF4-FFF2-40B4-BE49-F238E27FC236}">
                <a16:creationId xmlns:a16="http://schemas.microsoft.com/office/drawing/2014/main" id="{4452C541-F57A-669B-07C0-12D9D5CDDCDC}"/>
              </a:ext>
            </a:extLst>
          </p:cNvPr>
          <p:cNvSpPr txBox="1">
            <a:spLocks noGrp="1"/>
          </p:cNvSpPr>
          <p:nvPr>
            <p:ph type="dt" sz="half" idx="7"/>
          </p:nvPr>
        </p:nvSpPr>
        <p:spPr>
          <a:xfrm>
            <a:off x="7963953" y="6450442"/>
            <a:ext cx="2743200" cy="182559"/>
          </a:xfrm>
        </p:spPr>
        <p:txBody>
          <a:bodyPr/>
          <a:lstStyle>
            <a:lvl1pPr algn="ctr">
              <a:defRPr>
                <a:solidFill>
                  <a:schemeClr val="tx1"/>
                </a:solidFill>
                <a:latin typeface="Akzidenz-Grotesk Next Regular" pitchFamily="50"/>
                <a:ea typeface="Akzidenz-Grotesk Next Regular" pitchFamily="50"/>
                <a:cs typeface="Akzidenz-Grotesk Next Regular" pitchFamily="50"/>
              </a:defRPr>
            </a:lvl1pPr>
          </a:lstStyle>
          <a:p>
            <a:r>
              <a:rPr lang="it-IT"/>
              <a:t>10/10/3030</a:t>
            </a:r>
          </a:p>
        </p:txBody>
      </p:sp>
      <p:pic>
        <p:nvPicPr>
          <p:cNvPr id="14" name="Elemento grafico 13">
            <a:extLst>
              <a:ext uri="{FF2B5EF4-FFF2-40B4-BE49-F238E27FC236}">
                <a16:creationId xmlns:a16="http://schemas.microsoft.com/office/drawing/2014/main" id="{A8F6B015-DD96-70DA-80D1-CBB5387C13B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527717" y="197990"/>
            <a:ext cx="1419221" cy="470198"/>
          </a:xfrm>
          <a:prstGeom prst="rect">
            <a:avLst/>
          </a:prstGeom>
        </p:spPr>
      </p:pic>
      <p:sp>
        <p:nvSpPr>
          <p:cNvPr id="17" name="Segnaposto testo 20">
            <a:extLst>
              <a:ext uri="{FF2B5EF4-FFF2-40B4-BE49-F238E27FC236}">
                <a16:creationId xmlns:a16="http://schemas.microsoft.com/office/drawing/2014/main" id="{03D8D8A7-AEA1-0CFB-F92E-7CB26F38A6A0}"/>
              </a:ext>
            </a:extLst>
          </p:cNvPr>
          <p:cNvSpPr>
            <a:spLocks noGrp="1"/>
          </p:cNvSpPr>
          <p:nvPr>
            <p:ph type="body" sz="quarter" idx="10" hasCustomPrompt="1"/>
          </p:nvPr>
        </p:nvSpPr>
        <p:spPr>
          <a:xfrm>
            <a:off x="481013" y="1072832"/>
            <a:ext cx="2376486" cy="1227308"/>
          </a:xfrm>
        </p:spPr>
        <p:txBody>
          <a:bodyPr/>
          <a:lstStyle>
            <a:lvl1pPr marL="0" indent="0">
              <a:buNone/>
              <a:defRPr>
                <a:solidFill>
                  <a:schemeClr val="tx1"/>
                </a:solidFill>
                <a:latin typeface="Akzidenz-Grotesk Next Regular" panose="02000503000000020003"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it-IT"/>
              <a:t>Sottotitolo</a:t>
            </a:r>
          </a:p>
        </p:txBody>
      </p:sp>
      <p:sp>
        <p:nvSpPr>
          <p:cNvPr id="18" name="Titolo 1">
            <a:extLst>
              <a:ext uri="{FF2B5EF4-FFF2-40B4-BE49-F238E27FC236}">
                <a16:creationId xmlns:a16="http://schemas.microsoft.com/office/drawing/2014/main" id="{82155D1B-A53A-1671-0DF3-E1B28E4021F4}"/>
              </a:ext>
            </a:extLst>
          </p:cNvPr>
          <p:cNvSpPr txBox="1">
            <a:spLocks noGrp="1"/>
          </p:cNvSpPr>
          <p:nvPr>
            <p:ph type="title"/>
          </p:nvPr>
        </p:nvSpPr>
        <p:spPr>
          <a:xfrm>
            <a:off x="480288" y="292745"/>
            <a:ext cx="4301255" cy="750886"/>
          </a:xfrm>
        </p:spPr>
        <p:txBody>
          <a:bodyPr anchor="t">
            <a:noAutofit/>
          </a:bodyPr>
          <a:lstStyle>
            <a:lvl1pPr>
              <a:defRPr sz="5400" spc="-150">
                <a:latin typeface="Akzidenz-Grotesk Next Bold"/>
              </a:defRPr>
            </a:lvl1pPr>
          </a:lstStyle>
          <a:p>
            <a:pPr lvl="0"/>
            <a:r>
              <a:rPr lang="it-IT"/>
              <a:t>Titolo</a:t>
            </a:r>
          </a:p>
        </p:txBody>
      </p:sp>
      <p:sp>
        <p:nvSpPr>
          <p:cNvPr id="5" name="Segnaposto immagine 5">
            <a:extLst>
              <a:ext uri="{FF2B5EF4-FFF2-40B4-BE49-F238E27FC236}">
                <a16:creationId xmlns:a16="http://schemas.microsoft.com/office/drawing/2014/main" id="{FD99414C-DE38-C5C7-9B2E-5A252D1C32F3}"/>
              </a:ext>
            </a:extLst>
          </p:cNvPr>
          <p:cNvSpPr>
            <a:spLocks noGrp="1"/>
          </p:cNvSpPr>
          <p:nvPr>
            <p:ph type="pic" sz="quarter" idx="11"/>
          </p:nvPr>
        </p:nvSpPr>
        <p:spPr>
          <a:xfrm>
            <a:off x="3097213" y="1828800"/>
            <a:ext cx="2767012" cy="3932238"/>
          </a:xfrm>
        </p:spPr>
        <p:txBody>
          <a:bodyPr/>
          <a:lstStyle/>
          <a:p>
            <a:endParaRPr lang="it-IT"/>
          </a:p>
        </p:txBody>
      </p:sp>
      <p:sp>
        <p:nvSpPr>
          <p:cNvPr id="6" name="Segnaposto immagine 5">
            <a:extLst>
              <a:ext uri="{FF2B5EF4-FFF2-40B4-BE49-F238E27FC236}">
                <a16:creationId xmlns:a16="http://schemas.microsoft.com/office/drawing/2014/main" id="{2D77D363-04E0-A01A-BB0D-71D69E7D457E}"/>
              </a:ext>
            </a:extLst>
          </p:cNvPr>
          <p:cNvSpPr>
            <a:spLocks noGrp="1"/>
          </p:cNvSpPr>
          <p:nvPr>
            <p:ph type="pic" sz="quarter" idx="12"/>
          </p:nvPr>
        </p:nvSpPr>
        <p:spPr>
          <a:xfrm>
            <a:off x="6096000" y="1828481"/>
            <a:ext cx="2767012" cy="3932238"/>
          </a:xfrm>
        </p:spPr>
        <p:txBody>
          <a:bodyPr/>
          <a:lstStyle/>
          <a:p>
            <a:endParaRPr lang="it-IT"/>
          </a:p>
        </p:txBody>
      </p:sp>
      <p:sp>
        <p:nvSpPr>
          <p:cNvPr id="7" name="Segnaposto immagine 5">
            <a:extLst>
              <a:ext uri="{FF2B5EF4-FFF2-40B4-BE49-F238E27FC236}">
                <a16:creationId xmlns:a16="http://schemas.microsoft.com/office/drawing/2014/main" id="{FE9DF5C1-0214-7107-B091-5391F346EC2F}"/>
              </a:ext>
            </a:extLst>
          </p:cNvPr>
          <p:cNvSpPr>
            <a:spLocks noGrp="1"/>
          </p:cNvSpPr>
          <p:nvPr>
            <p:ph type="pic" sz="quarter" idx="13"/>
          </p:nvPr>
        </p:nvSpPr>
        <p:spPr>
          <a:xfrm>
            <a:off x="9094787" y="1828481"/>
            <a:ext cx="2767012" cy="3932238"/>
          </a:xfrm>
        </p:spPr>
        <p:txBody>
          <a:bodyPr/>
          <a:lstStyle/>
          <a:p>
            <a:endParaRPr lang="it-IT"/>
          </a:p>
        </p:txBody>
      </p:sp>
      <p:sp>
        <p:nvSpPr>
          <p:cNvPr id="2" name="Segnaposto testo 8">
            <a:extLst>
              <a:ext uri="{FF2B5EF4-FFF2-40B4-BE49-F238E27FC236}">
                <a16:creationId xmlns:a16="http://schemas.microsoft.com/office/drawing/2014/main" id="{984672F8-364F-2B6D-1883-A8D69970F8A7}"/>
              </a:ext>
            </a:extLst>
          </p:cNvPr>
          <p:cNvSpPr>
            <a:spLocks noGrp="1"/>
          </p:cNvSpPr>
          <p:nvPr>
            <p:ph type="body" sz="quarter" idx="14"/>
          </p:nvPr>
        </p:nvSpPr>
        <p:spPr>
          <a:xfrm>
            <a:off x="481014" y="2895601"/>
            <a:ext cx="2376486" cy="2889568"/>
          </a:xfrm>
        </p:spPr>
        <p:txBody>
          <a:bodyPr/>
          <a:lstStyle>
            <a:lvl1pPr marL="0" indent="0">
              <a:buNone/>
              <a:defRPr sz="1800">
                <a:solidFill>
                  <a:schemeClr val="tx1"/>
                </a:solidFill>
                <a:latin typeface="Akzidenz-Grotesk Next Regular" panose="02000503000000020003" pitchFamily="2" charset="0"/>
              </a:defRPr>
            </a:lvl1pPr>
            <a:lvl2pPr>
              <a:defRPr sz="1600">
                <a:solidFill>
                  <a:schemeClr val="tx1"/>
                </a:solidFill>
                <a:latin typeface="Akzidenz-Grotesk Next Regular" panose="02000503000000020003" pitchFamily="2" charset="0"/>
              </a:defRPr>
            </a:lvl2pPr>
            <a:lvl3pPr>
              <a:defRPr sz="1400">
                <a:solidFill>
                  <a:schemeClr val="tx1"/>
                </a:solidFill>
                <a:latin typeface="Akzidenz-Grotesk Next Regular" panose="02000503000000020003" pitchFamily="2" charset="0"/>
              </a:defRPr>
            </a:lvl3pPr>
            <a:lvl4pPr>
              <a:defRPr sz="1200">
                <a:solidFill>
                  <a:schemeClr val="tx1"/>
                </a:solidFill>
                <a:latin typeface="Akzidenz-Grotesk Next Regular" panose="02000503000000020003" pitchFamily="2" charset="0"/>
              </a:defRPr>
            </a:lvl4pPr>
            <a:lvl5pPr>
              <a:defRPr sz="1200">
                <a:solidFill>
                  <a:schemeClr val="tx1"/>
                </a:solidFill>
                <a:latin typeface="Akzidenz-Grotesk Next Regular" panose="02000503000000020003" pitchFamily="2" charset="0"/>
              </a:defRPr>
            </a:lvl5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324582227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9_Custom Layout">
    <p:bg>
      <p:bgPr>
        <a:blipFill>
          <a:blip r:embed="rId2"/>
          <a:stretch>
            <a:fillRect/>
          </a:stretch>
        </a:blipFill>
        <a:effectLst/>
      </p:bgPr>
    </p:bg>
    <p:spTree>
      <p:nvGrpSpPr>
        <p:cNvPr id="1" name=""/>
        <p:cNvGrpSpPr/>
        <p:nvPr/>
      </p:nvGrpSpPr>
      <p:grpSpPr>
        <a:xfrm>
          <a:off x="0" y="0"/>
          <a:ext cx="0" cy="0"/>
          <a:chOff x="0" y="0"/>
          <a:chExt cx="0" cy="0"/>
        </a:xfrm>
      </p:grpSpPr>
      <p:sp>
        <p:nvSpPr>
          <p:cNvPr id="11" name="Footer Placeholder 2">
            <a:extLst>
              <a:ext uri="{FF2B5EF4-FFF2-40B4-BE49-F238E27FC236}">
                <a16:creationId xmlns:a16="http://schemas.microsoft.com/office/drawing/2014/main" id="{8CCADCB1-5EA8-931C-CF78-12D445A61920}"/>
              </a:ext>
            </a:extLst>
          </p:cNvPr>
          <p:cNvSpPr txBox="1">
            <a:spLocks noGrp="1"/>
          </p:cNvSpPr>
          <p:nvPr>
            <p:ph type="ftr" sz="quarter" idx="9"/>
          </p:nvPr>
        </p:nvSpPr>
        <p:spPr>
          <a:xfrm>
            <a:off x="480288" y="6450442"/>
            <a:ext cx="4114800" cy="182559"/>
          </a:xfrm>
        </p:spPr>
        <p:txBody>
          <a:bodyPr anchor="ctr" anchorCtr="0"/>
          <a:lstStyle>
            <a:lvl1pPr algn="l">
              <a:defRPr lang="en-US">
                <a:solidFill>
                  <a:schemeClr val="tx1"/>
                </a:solidFill>
                <a:latin typeface="Akzidenz-Grotesk Next Regular" pitchFamily="50"/>
              </a:defRPr>
            </a:lvl1pPr>
          </a:lstStyle>
          <a:p>
            <a:r>
              <a:rPr lang="it-IT"/>
              <a:t>HEADLINE</a:t>
            </a:r>
          </a:p>
        </p:txBody>
      </p:sp>
      <p:sp>
        <p:nvSpPr>
          <p:cNvPr id="12" name="Slide Number Placeholder 5">
            <a:extLst>
              <a:ext uri="{FF2B5EF4-FFF2-40B4-BE49-F238E27FC236}">
                <a16:creationId xmlns:a16="http://schemas.microsoft.com/office/drawing/2014/main" id="{F879172A-BFCE-0DFC-2020-67FC4AB15F50}"/>
              </a:ext>
            </a:extLst>
          </p:cNvPr>
          <p:cNvSpPr txBox="1">
            <a:spLocks noGrp="1"/>
          </p:cNvSpPr>
          <p:nvPr>
            <p:ph type="sldNum" sz="quarter" idx="8"/>
          </p:nvPr>
        </p:nvSpPr>
        <p:spPr>
          <a:xfrm>
            <a:off x="10908325" y="6450442"/>
            <a:ext cx="1119627" cy="182559"/>
          </a:xfrm>
        </p:spPr>
        <p:txBody>
          <a:bodyPr/>
          <a:lstStyle>
            <a:lvl1pPr>
              <a:defRPr lang="en-US">
                <a:solidFill>
                  <a:schemeClr val="tx1"/>
                </a:solidFill>
                <a:latin typeface="Akzidenz-Grotesk Next Regular" pitchFamily="50"/>
                <a:ea typeface="Akzidenz-Grotesk Next Regular" pitchFamily="50"/>
                <a:cs typeface="Akzidenz-Grotesk Next Regular" pitchFamily="50"/>
              </a:defRPr>
            </a:lvl1pPr>
          </a:lstStyle>
          <a:p>
            <a:r>
              <a:rPr lang="it-IT"/>
              <a:t>PAGE </a:t>
            </a:r>
            <a:fld id="{217FE97B-3BC2-4DBF-BB39-2BF845C7AC46}" type="slidenum">
              <a:rPr smtClean="0"/>
              <a:pPr/>
              <a:t>‹N›</a:t>
            </a:fld>
            <a:r>
              <a:t>/20</a:t>
            </a:r>
          </a:p>
        </p:txBody>
      </p:sp>
      <p:sp>
        <p:nvSpPr>
          <p:cNvPr id="13" name="Date Placeholder 3">
            <a:extLst>
              <a:ext uri="{FF2B5EF4-FFF2-40B4-BE49-F238E27FC236}">
                <a16:creationId xmlns:a16="http://schemas.microsoft.com/office/drawing/2014/main" id="{8F61600A-A5C7-BD13-4ED3-20DC481FC48E}"/>
              </a:ext>
            </a:extLst>
          </p:cNvPr>
          <p:cNvSpPr txBox="1">
            <a:spLocks noGrp="1"/>
          </p:cNvSpPr>
          <p:nvPr>
            <p:ph type="dt" sz="half" idx="7"/>
          </p:nvPr>
        </p:nvSpPr>
        <p:spPr>
          <a:xfrm>
            <a:off x="7963953" y="6450442"/>
            <a:ext cx="2743200" cy="182559"/>
          </a:xfrm>
        </p:spPr>
        <p:txBody>
          <a:bodyPr/>
          <a:lstStyle>
            <a:lvl1pPr algn="ctr">
              <a:defRPr>
                <a:solidFill>
                  <a:schemeClr val="tx1"/>
                </a:solidFill>
                <a:latin typeface="Akzidenz-Grotesk Next Regular" pitchFamily="50"/>
                <a:ea typeface="Akzidenz-Grotesk Next Regular" pitchFamily="50"/>
                <a:cs typeface="Akzidenz-Grotesk Next Regular" pitchFamily="50"/>
              </a:defRPr>
            </a:lvl1pPr>
          </a:lstStyle>
          <a:p>
            <a:r>
              <a:rPr lang="it-IT"/>
              <a:t>10/10/3030</a:t>
            </a:r>
          </a:p>
        </p:txBody>
      </p:sp>
      <p:pic>
        <p:nvPicPr>
          <p:cNvPr id="14" name="Elemento grafico 13">
            <a:extLst>
              <a:ext uri="{FF2B5EF4-FFF2-40B4-BE49-F238E27FC236}">
                <a16:creationId xmlns:a16="http://schemas.microsoft.com/office/drawing/2014/main" id="{82D49BD4-6859-5250-2008-39FCE0A1547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527717" y="197990"/>
            <a:ext cx="1419221" cy="470198"/>
          </a:xfrm>
          <a:prstGeom prst="rect">
            <a:avLst/>
          </a:prstGeom>
        </p:spPr>
      </p:pic>
      <p:sp>
        <p:nvSpPr>
          <p:cNvPr id="17" name="Segnaposto testo 20">
            <a:extLst>
              <a:ext uri="{FF2B5EF4-FFF2-40B4-BE49-F238E27FC236}">
                <a16:creationId xmlns:a16="http://schemas.microsoft.com/office/drawing/2014/main" id="{9BF52E89-E1FF-A311-55A0-899CC37CE787}"/>
              </a:ext>
            </a:extLst>
          </p:cNvPr>
          <p:cNvSpPr>
            <a:spLocks noGrp="1"/>
          </p:cNvSpPr>
          <p:nvPr>
            <p:ph type="body" sz="quarter" idx="10" hasCustomPrompt="1"/>
          </p:nvPr>
        </p:nvSpPr>
        <p:spPr>
          <a:xfrm>
            <a:off x="481013" y="1072832"/>
            <a:ext cx="4864100" cy="612775"/>
          </a:xfrm>
        </p:spPr>
        <p:txBody>
          <a:bodyPr/>
          <a:lstStyle>
            <a:lvl1pPr marL="0" indent="0">
              <a:buNone/>
              <a:defRPr>
                <a:solidFill>
                  <a:schemeClr val="tx1"/>
                </a:solidFill>
                <a:latin typeface="Akzidenz-Grotesk Next Regular" panose="02000503000000020003"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it-IT"/>
              <a:t>Sottotitolo</a:t>
            </a:r>
          </a:p>
        </p:txBody>
      </p:sp>
      <p:sp>
        <p:nvSpPr>
          <p:cNvPr id="18" name="Titolo 1">
            <a:extLst>
              <a:ext uri="{FF2B5EF4-FFF2-40B4-BE49-F238E27FC236}">
                <a16:creationId xmlns:a16="http://schemas.microsoft.com/office/drawing/2014/main" id="{8D77EDF4-B2A2-E1D6-4BFB-26C5E6885652}"/>
              </a:ext>
            </a:extLst>
          </p:cNvPr>
          <p:cNvSpPr txBox="1">
            <a:spLocks noGrp="1"/>
          </p:cNvSpPr>
          <p:nvPr>
            <p:ph type="title"/>
          </p:nvPr>
        </p:nvSpPr>
        <p:spPr>
          <a:xfrm>
            <a:off x="480288" y="292745"/>
            <a:ext cx="4301255" cy="750886"/>
          </a:xfrm>
        </p:spPr>
        <p:txBody>
          <a:bodyPr anchor="t">
            <a:noAutofit/>
          </a:bodyPr>
          <a:lstStyle>
            <a:lvl1pPr>
              <a:defRPr sz="5400" spc="-150">
                <a:latin typeface="Akzidenz-Grotesk Next Bold"/>
              </a:defRPr>
            </a:lvl1pPr>
          </a:lstStyle>
          <a:p>
            <a:pPr lvl="0"/>
            <a:r>
              <a:rPr lang="it-IT"/>
              <a:t>Titolo</a:t>
            </a:r>
          </a:p>
        </p:txBody>
      </p:sp>
      <p:sp>
        <p:nvSpPr>
          <p:cNvPr id="6" name="Segnaposto immagine 5">
            <a:extLst>
              <a:ext uri="{FF2B5EF4-FFF2-40B4-BE49-F238E27FC236}">
                <a16:creationId xmlns:a16="http://schemas.microsoft.com/office/drawing/2014/main" id="{899E93D7-B91A-26D5-3A40-57C71C990C45}"/>
              </a:ext>
            </a:extLst>
          </p:cNvPr>
          <p:cNvSpPr>
            <a:spLocks noGrp="1"/>
          </p:cNvSpPr>
          <p:nvPr>
            <p:ph type="pic" sz="quarter" idx="11"/>
          </p:nvPr>
        </p:nvSpPr>
        <p:spPr>
          <a:xfrm>
            <a:off x="9083675" y="1042988"/>
            <a:ext cx="2743200" cy="5003800"/>
          </a:xfrm>
        </p:spPr>
        <p:txBody>
          <a:bodyPr/>
          <a:lstStyle/>
          <a:p>
            <a:endParaRPr lang="it-IT"/>
          </a:p>
        </p:txBody>
      </p:sp>
      <p:sp>
        <p:nvSpPr>
          <p:cNvPr id="8" name="Segnaposto immagine 7">
            <a:extLst>
              <a:ext uri="{FF2B5EF4-FFF2-40B4-BE49-F238E27FC236}">
                <a16:creationId xmlns:a16="http://schemas.microsoft.com/office/drawing/2014/main" id="{5F529BD4-58FD-EA88-D47A-1DC12A6B093F}"/>
              </a:ext>
            </a:extLst>
          </p:cNvPr>
          <p:cNvSpPr>
            <a:spLocks noGrp="1"/>
          </p:cNvSpPr>
          <p:nvPr>
            <p:ph type="pic" sz="quarter" idx="12"/>
          </p:nvPr>
        </p:nvSpPr>
        <p:spPr>
          <a:xfrm>
            <a:off x="6315075" y="1042989"/>
            <a:ext cx="2560638" cy="2118886"/>
          </a:xfrm>
        </p:spPr>
        <p:txBody>
          <a:bodyPr/>
          <a:lstStyle/>
          <a:p>
            <a:endParaRPr lang="it-IT"/>
          </a:p>
        </p:txBody>
      </p:sp>
      <p:sp>
        <p:nvSpPr>
          <p:cNvPr id="19" name="Segnaposto immagine 7">
            <a:extLst>
              <a:ext uri="{FF2B5EF4-FFF2-40B4-BE49-F238E27FC236}">
                <a16:creationId xmlns:a16="http://schemas.microsoft.com/office/drawing/2014/main" id="{EBB3B3BF-E618-85E3-EFF6-D92B0273453D}"/>
              </a:ext>
            </a:extLst>
          </p:cNvPr>
          <p:cNvSpPr>
            <a:spLocks noGrp="1"/>
          </p:cNvSpPr>
          <p:nvPr>
            <p:ph type="pic" sz="quarter" idx="13"/>
          </p:nvPr>
        </p:nvSpPr>
        <p:spPr>
          <a:xfrm>
            <a:off x="6342036" y="3328416"/>
            <a:ext cx="2560638" cy="2718373"/>
          </a:xfrm>
        </p:spPr>
        <p:txBody>
          <a:bodyPr/>
          <a:lstStyle/>
          <a:p>
            <a:endParaRPr lang="it-IT"/>
          </a:p>
        </p:txBody>
      </p:sp>
      <p:sp>
        <p:nvSpPr>
          <p:cNvPr id="2" name="Segnaposto testo 8">
            <a:extLst>
              <a:ext uri="{FF2B5EF4-FFF2-40B4-BE49-F238E27FC236}">
                <a16:creationId xmlns:a16="http://schemas.microsoft.com/office/drawing/2014/main" id="{7DC8431B-F93E-4375-6368-D8C3F27372C3}"/>
              </a:ext>
            </a:extLst>
          </p:cNvPr>
          <p:cNvSpPr>
            <a:spLocks noGrp="1"/>
          </p:cNvSpPr>
          <p:nvPr>
            <p:ph type="body" sz="quarter" idx="14"/>
          </p:nvPr>
        </p:nvSpPr>
        <p:spPr>
          <a:xfrm>
            <a:off x="481013" y="2895601"/>
            <a:ext cx="5407723" cy="2889568"/>
          </a:xfrm>
        </p:spPr>
        <p:txBody>
          <a:bodyPr/>
          <a:lstStyle>
            <a:lvl1pPr marL="0" indent="0">
              <a:buNone/>
              <a:defRPr sz="1800">
                <a:solidFill>
                  <a:schemeClr val="tx1"/>
                </a:solidFill>
                <a:latin typeface="Akzidenz-Grotesk Next Regular" panose="02000503000000020003" pitchFamily="2" charset="0"/>
              </a:defRPr>
            </a:lvl1pPr>
            <a:lvl2pPr>
              <a:defRPr sz="1600">
                <a:solidFill>
                  <a:schemeClr val="tx1"/>
                </a:solidFill>
                <a:latin typeface="Akzidenz-Grotesk Next Regular" panose="02000503000000020003" pitchFamily="2" charset="0"/>
              </a:defRPr>
            </a:lvl2pPr>
            <a:lvl3pPr>
              <a:defRPr sz="1400">
                <a:solidFill>
                  <a:schemeClr val="tx1"/>
                </a:solidFill>
                <a:latin typeface="Akzidenz-Grotesk Next Regular" panose="02000503000000020003" pitchFamily="2" charset="0"/>
              </a:defRPr>
            </a:lvl3pPr>
            <a:lvl4pPr>
              <a:defRPr sz="1200">
                <a:solidFill>
                  <a:schemeClr val="tx1"/>
                </a:solidFill>
                <a:latin typeface="Akzidenz-Grotesk Next Regular" panose="02000503000000020003" pitchFamily="2" charset="0"/>
              </a:defRPr>
            </a:lvl4pPr>
            <a:lvl5pPr>
              <a:defRPr sz="1200">
                <a:solidFill>
                  <a:schemeClr val="tx1"/>
                </a:solidFill>
                <a:latin typeface="Akzidenz-Grotesk Next Regular" panose="02000503000000020003" pitchFamily="2" charset="0"/>
              </a:defRPr>
            </a:lvl5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176040438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0_Custom Layout">
    <p:bg>
      <p:bgPr>
        <a:blipFill>
          <a:blip r:embed="rId2"/>
          <a:stretch>
            <a:fillRect/>
          </a:stretch>
        </a:blipFill>
        <a:effectLst/>
      </p:bgPr>
    </p:bg>
    <p:spTree>
      <p:nvGrpSpPr>
        <p:cNvPr id="1" name=""/>
        <p:cNvGrpSpPr/>
        <p:nvPr/>
      </p:nvGrpSpPr>
      <p:grpSpPr>
        <a:xfrm>
          <a:off x="0" y="0"/>
          <a:ext cx="0" cy="0"/>
          <a:chOff x="0" y="0"/>
          <a:chExt cx="0" cy="0"/>
        </a:xfrm>
      </p:grpSpPr>
      <p:sp>
        <p:nvSpPr>
          <p:cNvPr id="11" name="Footer Placeholder 2">
            <a:extLst>
              <a:ext uri="{FF2B5EF4-FFF2-40B4-BE49-F238E27FC236}">
                <a16:creationId xmlns:a16="http://schemas.microsoft.com/office/drawing/2014/main" id="{9F89F750-8F34-BF9D-4397-3A63F2C82904}"/>
              </a:ext>
            </a:extLst>
          </p:cNvPr>
          <p:cNvSpPr txBox="1">
            <a:spLocks noGrp="1"/>
          </p:cNvSpPr>
          <p:nvPr>
            <p:ph type="ftr" sz="quarter" idx="9"/>
          </p:nvPr>
        </p:nvSpPr>
        <p:spPr>
          <a:xfrm>
            <a:off x="480288" y="6450442"/>
            <a:ext cx="4114800" cy="182559"/>
          </a:xfrm>
        </p:spPr>
        <p:txBody>
          <a:bodyPr anchor="ctr" anchorCtr="0"/>
          <a:lstStyle>
            <a:lvl1pPr algn="l">
              <a:defRPr lang="en-US">
                <a:solidFill>
                  <a:schemeClr val="tx1"/>
                </a:solidFill>
                <a:latin typeface="Akzidenz-Grotesk Next Regular" pitchFamily="50"/>
              </a:defRPr>
            </a:lvl1pPr>
          </a:lstStyle>
          <a:p>
            <a:r>
              <a:rPr lang="it-IT"/>
              <a:t>HEADLINE</a:t>
            </a:r>
          </a:p>
        </p:txBody>
      </p:sp>
      <p:sp>
        <p:nvSpPr>
          <p:cNvPr id="12" name="Slide Number Placeholder 5">
            <a:extLst>
              <a:ext uri="{FF2B5EF4-FFF2-40B4-BE49-F238E27FC236}">
                <a16:creationId xmlns:a16="http://schemas.microsoft.com/office/drawing/2014/main" id="{19A3C1C0-CF78-4D07-28DD-D6888DEB8A84}"/>
              </a:ext>
            </a:extLst>
          </p:cNvPr>
          <p:cNvSpPr txBox="1">
            <a:spLocks noGrp="1"/>
          </p:cNvSpPr>
          <p:nvPr>
            <p:ph type="sldNum" sz="quarter" idx="8"/>
          </p:nvPr>
        </p:nvSpPr>
        <p:spPr>
          <a:xfrm>
            <a:off x="10908325" y="6450442"/>
            <a:ext cx="1119627" cy="182559"/>
          </a:xfrm>
        </p:spPr>
        <p:txBody>
          <a:bodyPr/>
          <a:lstStyle>
            <a:lvl1pPr>
              <a:defRPr lang="en-US">
                <a:solidFill>
                  <a:schemeClr val="tx1"/>
                </a:solidFill>
                <a:latin typeface="Akzidenz-Grotesk Next Regular" pitchFamily="50"/>
                <a:ea typeface="Akzidenz-Grotesk Next Regular" pitchFamily="50"/>
                <a:cs typeface="Akzidenz-Grotesk Next Regular" pitchFamily="50"/>
              </a:defRPr>
            </a:lvl1pPr>
          </a:lstStyle>
          <a:p>
            <a:r>
              <a:rPr lang="it-IT"/>
              <a:t>PAGE </a:t>
            </a:r>
            <a:fld id="{217FE97B-3BC2-4DBF-BB39-2BF845C7AC46}" type="slidenum">
              <a:rPr smtClean="0"/>
              <a:pPr/>
              <a:t>‹N›</a:t>
            </a:fld>
            <a:r>
              <a:t>/20</a:t>
            </a:r>
          </a:p>
        </p:txBody>
      </p:sp>
      <p:sp>
        <p:nvSpPr>
          <p:cNvPr id="13" name="Date Placeholder 3">
            <a:extLst>
              <a:ext uri="{FF2B5EF4-FFF2-40B4-BE49-F238E27FC236}">
                <a16:creationId xmlns:a16="http://schemas.microsoft.com/office/drawing/2014/main" id="{3EACEA97-9E33-923C-2C92-0C89F22A44ED}"/>
              </a:ext>
            </a:extLst>
          </p:cNvPr>
          <p:cNvSpPr txBox="1">
            <a:spLocks noGrp="1"/>
          </p:cNvSpPr>
          <p:nvPr>
            <p:ph type="dt" sz="half" idx="7"/>
          </p:nvPr>
        </p:nvSpPr>
        <p:spPr>
          <a:xfrm>
            <a:off x="7963953" y="6450442"/>
            <a:ext cx="2743200" cy="182559"/>
          </a:xfrm>
        </p:spPr>
        <p:txBody>
          <a:bodyPr/>
          <a:lstStyle>
            <a:lvl1pPr algn="ctr">
              <a:defRPr>
                <a:solidFill>
                  <a:schemeClr val="tx1"/>
                </a:solidFill>
                <a:latin typeface="Akzidenz-Grotesk Next Regular" pitchFamily="50"/>
                <a:ea typeface="Akzidenz-Grotesk Next Regular" pitchFamily="50"/>
                <a:cs typeface="Akzidenz-Grotesk Next Regular" pitchFamily="50"/>
              </a:defRPr>
            </a:lvl1pPr>
          </a:lstStyle>
          <a:p>
            <a:r>
              <a:rPr lang="it-IT"/>
              <a:t>10/10/3030</a:t>
            </a:r>
          </a:p>
        </p:txBody>
      </p:sp>
      <p:pic>
        <p:nvPicPr>
          <p:cNvPr id="14" name="Elemento grafico 13">
            <a:extLst>
              <a:ext uri="{FF2B5EF4-FFF2-40B4-BE49-F238E27FC236}">
                <a16:creationId xmlns:a16="http://schemas.microsoft.com/office/drawing/2014/main" id="{5D96F335-C04F-F8F0-450A-BE7EFB32748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527717" y="197990"/>
            <a:ext cx="1419221" cy="470198"/>
          </a:xfrm>
          <a:prstGeom prst="rect">
            <a:avLst/>
          </a:prstGeom>
        </p:spPr>
      </p:pic>
      <p:sp>
        <p:nvSpPr>
          <p:cNvPr id="17" name="Segnaposto testo 20">
            <a:extLst>
              <a:ext uri="{FF2B5EF4-FFF2-40B4-BE49-F238E27FC236}">
                <a16:creationId xmlns:a16="http://schemas.microsoft.com/office/drawing/2014/main" id="{6890F966-77A2-7C5F-CEFB-D8017FF7138A}"/>
              </a:ext>
            </a:extLst>
          </p:cNvPr>
          <p:cNvSpPr>
            <a:spLocks noGrp="1"/>
          </p:cNvSpPr>
          <p:nvPr>
            <p:ph type="body" sz="quarter" idx="10" hasCustomPrompt="1"/>
          </p:nvPr>
        </p:nvSpPr>
        <p:spPr>
          <a:xfrm>
            <a:off x="481013" y="1072832"/>
            <a:ext cx="4864100" cy="612775"/>
          </a:xfrm>
        </p:spPr>
        <p:txBody>
          <a:bodyPr/>
          <a:lstStyle>
            <a:lvl1pPr marL="0" indent="0">
              <a:buNone/>
              <a:defRPr>
                <a:solidFill>
                  <a:schemeClr val="tx1"/>
                </a:solidFill>
                <a:latin typeface="Akzidenz-Grotesk Next Regular" panose="02000503000000020003"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it-IT"/>
              <a:t>Sottotitolo</a:t>
            </a:r>
          </a:p>
        </p:txBody>
      </p:sp>
      <p:sp>
        <p:nvSpPr>
          <p:cNvPr id="18" name="Titolo 1">
            <a:extLst>
              <a:ext uri="{FF2B5EF4-FFF2-40B4-BE49-F238E27FC236}">
                <a16:creationId xmlns:a16="http://schemas.microsoft.com/office/drawing/2014/main" id="{EB29DEC0-3EFF-61E9-9B53-D914368C4762}"/>
              </a:ext>
            </a:extLst>
          </p:cNvPr>
          <p:cNvSpPr txBox="1">
            <a:spLocks noGrp="1"/>
          </p:cNvSpPr>
          <p:nvPr>
            <p:ph type="title"/>
          </p:nvPr>
        </p:nvSpPr>
        <p:spPr>
          <a:xfrm>
            <a:off x="480288" y="292745"/>
            <a:ext cx="4301255" cy="750886"/>
          </a:xfrm>
        </p:spPr>
        <p:txBody>
          <a:bodyPr anchor="t">
            <a:noAutofit/>
          </a:bodyPr>
          <a:lstStyle>
            <a:lvl1pPr>
              <a:defRPr sz="5400" spc="-150">
                <a:latin typeface="Akzidenz-Grotesk Next Bold"/>
              </a:defRPr>
            </a:lvl1pPr>
          </a:lstStyle>
          <a:p>
            <a:pPr lvl="0"/>
            <a:r>
              <a:rPr lang="it-IT"/>
              <a:t>Titolo</a:t>
            </a:r>
          </a:p>
        </p:txBody>
      </p:sp>
      <p:sp>
        <p:nvSpPr>
          <p:cNvPr id="5" name="Segnaposto immagine 5">
            <a:extLst>
              <a:ext uri="{FF2B5EF4-FFF2-40B4-BE49-F238E27FC236}">
                <a16:creationId xmlns:a16="http://schemas.microsoft.com/office/drawing/2014/main" id="{2FD6FFE0-0E71-BDAB-4BE9-9DC5604825F1}"/>
              </a:ext>
            </a:extLst>
          </p:cNvPr>
          <p:cNvSpPr>
            <a:spLocks noGrp="1"/>
          </p:cNvSpPr>
          <p:nvPr>
            <p:ph type="pic" sz="quarter" idx="11"/>
          </p:nvPr>
        </p:nvSpPr>
        <p:spPr>
          <a:xfrm>
            <a:off x="3097213" y="1828800"/>
            <a:ext cx="2767012" cy="2865116"/>
          </a:xfrm>
        </p:spPr>
        <p:txBody>
          <a:bodyPr/>
          <a:lstStyle/>
          <a:p>
            <a:endParaRPr lang="it-IT"/>
          </a:p>
        </p:txBody>
      </p:sp>
      <p:sp>
        <p:nvSpPr>
          <p:cNvPr id="6" name="Segnaposto immagine 5">
            <a:extLst>
              <a:ext uri="{FF2B5EF4-FFF2-40B4-BE49-F238E27FC236}">
                <a16:creationId xmlns:a16="http://schemas.microsoft.com/office/drawing/2014/main" id="{3145D8DB-D268-28A0-9E5F-1ECF22461477}"/>
              </a:ext>
            </a:extLst>
          </p:cNvPr>
          <p:cNvSpPr>
            <a:spLocks noGrp="1"/>
          </p:cNvSpPr>
          <p:nvPr>
            <p:ph type="pic" sz="quarter" idx="12"/>
          </p:nvPr>
        </p:nvSpPr>
        <p:spPr>
          <a:xfrm>
            <a:off x="6096000" y="1828481"/>
            <a:ext cx="2767012" cy="2865116"/>
          </a:xfrm>
        </p:spPr>
        <p:txBody>
          <a:bodyPr/>
          <a:lstStyle/>
          <a:p>
            <a:endParaRPr lang="it-IT"/>
          </a:p>
        </p:txBody>
      </p:sp>
      <p:sp>
        <p:nvSpPr>
          <p:cNvPr id="7" name="Segnaposto immagine 5">
            <a:extLst>
              <a:ext uri="{FF2B5EF4-FFF2-40B4-BE49-F238E27FC236}">
                <a16:creationId xmlns:a16="http://schemas.microsoft.com/office/drawing/2014/main" id="{630C1FC4-7213-6B5C-120A-3276400B3462}"/>
              </a:ext>
            </a:extLst>
          </p:cNvPr>
          <p:cNvSpPr>
            <a:spLocks noGrp="1"/>
          </p:cNvSpPr>
          <p:nvPr>
            <p:ph type="pic" sz="quarter" idx="13"/>
          </p:nvPr>
        </p:nvSpPr>
        <p:spPr>
          <a:xfrm>
            <a:off x="9094787" y="1828481"/>
            <a:ext cx="2767012" cy="2865116"/>
          </a:xfrm>
        </p:spPr>
        <p:txBody>
          <a:bodyPr/>
          <a:lstStyle/>
          <a:p>
            <a:endParaRPr lang="it-IT"/>
          </a:p>
        </p:txBody>
      </p:sp>
      <p:sp>
        <p:nvSpPr>
          <p:cNvPr id="2" name="Segnaposto testo 8">
            <a:extLst>
              <a:ext uri="{FF2B5EF4-FFF2-40B4-BE49-F238E27FC236}">
                <a16:creationId xmlns:a16="http://schemas.microsoft.com/office/drawing/2014/main" id="{389A9CD6-66F2-E877-4B5D-D345FB5AB222}"/>
              </a:ext>
            </a:extLst>
          </p:cNvPr>
          <p:cNvSpPr>
            <a:spLocks noGrp="1"/>
          </p:cNvSpPr>
          <p:nvPr>
            <p:ph type="body" sz="quarter" idx="14"/>
          </p:nvPr>
        </p:nvSpPr>
        <p:spPr>
          <a:xfrm>
            <a:off x="481013" y="2895601"/>
            <a:ext cx="2384425" cy="2889568"/>
          </a:xfrm>
        </p:spPr>
        <p:txBody>
          <a:bodyPr/>
          <a:lstStyle>
            <a:lvl1pPr marL="0" indent="0">
              <a:buNone/>
              <a:defRPr sz="1800">
                <a:solidFill>
                  <a:schemeClr val="tx1"/>
                </a:solidFill>
                <a:latin typeface="Akzidenz-Grotesk Next Regular" panose="02000503000000020003" pitchFamily="2" charset="0"/>
              </a:defRPr>
            </a:lvl1pPr>
            <a:lvl2pPr>
              <a:defRPr sz="1600">
                <a:solidFill>
                  <a:schemeClr val="tx1"/>
                </a:solidFill>
                <a:latin typeface="Akzidenz-Grotesk Next Regular" panose="02000503000000020003" pitchFamily="2" charset="0"/>
              </a:defRPr>
            </a:lvl2pPr>
            <a:lvl3pPr>
              <a:defRPr sz="1400">
                <a:solidFill>
                  <a:schemeClr val="tx1"/>
                </a:solidFill>
                <a:latin typeface="Akzidenz-Grotesk Next Regular" panose="02000503000000020003" pitchFamily="2" charset="0"/>
              </a:defRPr>
            </a:lvl3pPr>
            <a:lvl4pPr>
              <a:defRPr sz="1200">
                <a:solidFill>
                  <a:schemeClr val="tx1"/>
                </a:solidFill>
                <a:latin typeface="Akzidenz-Grotesk Next Regular" panose="02000503000000020003" pitchFamily="2" charset="0"/>
              </a:defRPr>
            </a:lvl4pPr>
            <a:lvl5pPr>
              <a:defRPr sz="1200">
                <a:solidFill>
                  <a:schemeClr val="tx1"/>
                </a:solidFill>
                <a:latin typeface="Akzidenz-Grotesk Next Regular" panose="02000503000000020003" pitchFamily="2" charset="0"/>
              </a:defRPr>
            </a:lvl5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23717704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1_Custom Layout">
    <p:bg>
      <p:bgPr>
        <a:blipFill>
          <a:blip r:embed="rId2"/>
          <a:stretch>
            <a:fillRect/>
          </a:stretch>
        </a:blipFill>
        <a:effectLst/>
      </p:bgPr>
    </p:bg>
    <p:spTree>
      <p:nvGrpSpPr>
        <p:cNvPr id="1" name=""/>
        <p:cNvGrpSpPr/>
        <p:nvPr/>
      </p:nvGrpSpPr>
      <p:grpSpPr>
        <a:xfrm>
          <a:off x="0" y="0"/>
          <a:ext cx="0" cy="0"/>
          <a:chOff x="0" y="0"/>
          <a:chExt cx="0" cy="0"/>
        </a:xfrm>
      </p:grpSpPr>
      <p:sp>
        <p:nvSpPr>
          <p:cNvPr id="12" name="Footer Placeholder 2">
            <a:extLst>
              <a:ext uri="{FF2B5EF4-FFF2-40B4-BE49-F238E27FC236}">
                <a16:creationId xmlns:a16="http://schemas.microsoft.com/office/drawing/2014/main" id="{38E4D088-B271-23F5-6744-1F6590357235}"/>
              </a:ext>
            </a:extLst>
          </p:cNvPr>
          <p:cNvSpPr txBox="1">
            <a:spLocks noGrp="1"/>
          </p:cNvSpPr>
          <p:nvPr>
            <p:ph type="ftr" sz="quarter" idx="9"/>
          </p:nvPr>
        </p:nvSpPr>
        <p:spPr>
          <a:xfrm>
            <a:off x="480288" y="6450442"/>
            <a:ext cx="4114800" cy="182559"/>
          </a:xfrm>
        </p:spPr>
        <p:txBody>
          <a:bodyPr anchor="ctr" anchorCtr="0"/>
          <a:lstStyle>
            <a:lvl1pPr algn="l">
              <a:defRPr lang="en-US">
                <a:solidFill>
                  <a:schemeClr val="tx1"/>
                </a:solidFill>
                <a:latin typeface="Akzidenz-Grotesk Next Regular" pitchFamily="50"/>
              </a:defRPr>
            </a:lvl1pPr>
          </a:lstStyle>
          <a:p>
            <a:r>
              <a:rPr lang="it-IT"/>
              <a:t>HEADLINE</a:t>
            </a:r>
          </a:p>
        </p:txBody>
      </p:sp>
      <p:sp>
        <p:nvSpPr>
          <p:cNvPr id="13" name="Slide Number Placeholder 5">
            <a:extLst>
              <a:ext uri="{FF2B5EF4-FFF2-40B4-BE49-F238E27FC236}">
                <a16:creationId xmlns:a16="http://schemas.microsoft.com/office/drawing/2014/main" id="{934306B4-B90A-359C-D4C5-626585C3767B}"/>
              </a:ext>
            </a:extLst>
          </p:cNvPr>
          <p:cNvSpPr txBox="1">
            <a:spLocks noGrp="1"/>
          </p:cNvSpPr>
          <p:nvPr>
            <p:ph type="sldNum" sz="quarter" idx="8"/>
          </p:nvPr>
        </p:nvSpPr>
        <p:spPr>
          <a:xfrm>
            <a:off x="10908325" y="6450442"/>
            <a:ext cx="1119627" cy="182559"/>
          </a:xfrm>
        </p:spPr>
        <p:txBody>
          <a:bodyPr/>
          <a:lstStyle>
            <a:lvl1pPr>
              <a:defRPr lang="en-US">
                <a:solidFill>
                  <a:schemeClr val="tx1"/>
                </a:solidFill>
                <a:latin typeface="Akzidenz-Grotesk Next Regular" pitchFamily="50"/>
                <a:ea typeface="Akzidenz-Grotesk Next Regular" pitchFamily="50"/>
                <a:cs typeface="Akzidenz-Grotesk Next Regular" pitchFamily="50"/>
              </a:defRPr>
            </a:lvl1pPr>
          </a:lstStyle>
          <a:p>
            <a:r>
              <a:rPr lang="it-IT"/>
              <a:t>PAGE </a:t>
            </a:r>
            <a:fld id="{217FE97B-3BC2-4DBF-BB39-2BF845C7AC46}" type="slidenum">
              <a:rPr smtClean="0"/>
              <a:pPr/>
              <a:t>‹N›</a:t>
            </a:fld>
            <a:r>
              <a:t>/20</a:t>
            </a:r>
          </a:p>
        </p:txBody>
      </p:sp>
      <p:sp>
        <p:nvSpPr>
          <p:cNvPr id="14" name="Date Placeholder 3">
            <a:extLst>
              <a:ext uri="{FF2B5EF4-FFF2-40B4-BE49-F238E27FC236}">
                <a16:creationId xmlns:a16="http://schemas.microsoft.com/office/drawing/2014/main" id="{BB4D88F1-1D0C-7C72-8B88-CEE192EBA4E3}"/>
              </a:ext>
            </a:extLst>
          </p:cNvPr>
          <p:cNvSpPr txBox="1">
            <a:spLocks noGrp="1"/>
          </p:cNvSpPr>
          <p:nvPr>
            <p:ph type="dt" sz="half" idx="7"/>
          </p:nvPr>
        </p:nvSpPr>
        <p:spPr>
          <a:xfrm>
            <a:off x="7963953" y="6450442"/>
            <a:ext cx="2743200" cy="182559"/>
          </a:xfrm>
        </p:spPr>
        <p:txBody>
          <a:bodyPr/>
          <a:lstStyle>
            <a:lvl1pPr algn="ctr">
              <a:defRPr>
                <a:solidFill>
                  <a:schemeClr val="tx1"/>
                </a:solidFill>
                <a:latin typeface="Akzidenz-Grotesk Next Regular" pitchFamily="50"/>
                <a:ea typeface="Akzidenz-Grotesk Next Regular" pitchFamily="50"/>
                <a:cs typeface="Akzidenz-Grotesk Next Regular" pitchFamily="50"/>
              </a:defRPr>
            </a:lvl1pPr>
          </a:lstStyle>
          <a:p>
            <a:r>
              <a:rPr lang="it-IT"/>
              <a:t>10/10/3030</a:t>
            </a:r>
          </a:p>
        </p:txBody>
      </p:sp>
      <p:pic>
        <p:nvPicPr>
          <p:cNvPr id="15" name="Elemento grafico 14">
            <a:extLst>
              <a:ext uri="{FF2B5EF4-FFF2-40B4-BE49-F238E27FC236}">
                <a16:creationId xmlns:a16="http://schemas.microsoft.com/office/drawing/2014/main" id="{84563492-C55A-3B3C-C8DE-13056D57D96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527717" y="197990"/>
            <a:ext cx="1419221" cy="470198"/>
          </a:xfrm>
          <a:prstGeom prst="rect">
            <a:avLst/>
          </a:prstGeom>
        </p:spPr>
      </p:pic>
      <p:sp>
        <p:nvSpPr>
          <p:cNvPr id="18" name="Segnaposto testo 20">
            <a:extLst>
              <a:ext uri="{FF2B5EF4-FFF2-40B4-BE49-F238E27FC236}">
                <a16:creationId xmlns:a16="http://schemas.microsoft.com/office/drawing/2014/main" id="{F300779D-CEB4-2D8B-6CA3-59588900B562}"/>
              </a:ext>
            </a:extLst>
          </p:cNvPr>
          <p:cNvSpPr>
            <a:spLocks noGrp="1"/>
          </p:cNvSpPr>
          <p:nvPr>
            <p:ph type="body" sz="quarter" idx="10" hasCustomPrompt="1"/>
          </p:nvPr>
        </p:nvSpPr>
        <p:spPr>
          <a:xfrm>
            <a:off x="481013" y="1072832"/>
            <a:ext cx="4864100" cy="612775"/>
          </a:xfrm>
        </p:spPr>
        <p:txBody>
          <a:bodyPr/>
          <a:lstStyle>
            <a:lvl1pPr marL="0" indent="0">
              <a:buNone/>
              <a:defRPr>
                <a:solidFill>
                  <a:schemeClr val="tx1"/>
                </a:solidFill>
                <a:latin typeface="Akzidenz-Grotesk Next Regular" panose="02000503000000020003"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it-IT"/>
              <a:t>Sottotitolo</a:t>
            </a:r>
          </a:p>
        </p:txBody>
      </p:sp>
      <p:sp>
        <p:nvSpPr>
          <p:cNvPr id="19" name="Titolo 1">
            <a:extLst>
              <a:ext uri="{FF2B5EF4-FFF2-40B4-BE49-F238E27FC236}">
                <a16:creationId xmlns:a16="http://schemas.microsoft.com/office/drawing/2014/main" id="{269EBD3E-9735-18D1-2C46-D73F0A0176E2}"/>
              </a:ext>
            </a:extLst>
          </p:cNvPr>
          <p:cNvSpPr txBox="1">
            <a:spLocks noGrp="1"/>
          </p:cNvSpPr>
          <p:nvPr>
            <p:ph type="title"/>
          </p:nvPr>
        </p:nvSpPr>
        <p:spPr>
          <a:xfrm>
            <a:off x="480288" y="292745"/>
            <a:ext cx="4301255" cy="750886"/>
          </a:xfrm>
        </p:spPr>
        <p:txBody>
          <a:bodyPr anchor="t">
            <a:noAutofit/>
          </a:bodyPr>
          <a:lstStyle>
            <a:lvl1pPr>
              <a:defRPr sz="5400" spc="-150">
                <a:latin typeface="Akzidenz-Grotesk Next Bold"/>
              </a:defRPr>
            </a:lvl1pPr>
          </a:lstStyle>
          <a:p>
            <a:pPr lvl="0"/>
            <a:r>
              <a:rPr lang="it-IT"/>
              <a:t>Titolo</a:t>
            </a:r>
          </a:p>
        </p:txBody>
      </p:sp>
      <p:sp>
        <p:nvSpPr>
          <p:cNvPr id="6" name="Segnaposto immagine 5">
            <a:extLst>
              <a:ext uri="{FF2B5EF4-FFF2-40B4-BE49-F238E27FC236}">
                <a16:creationId xmlns:a16="http://schemas.microsoft.com/office/drawing/2014/main" id="{57EBE098-1280-AD6D-FC76-C0CCC0BE3E83}"/>
              </a:ext>
            </a:extLst>
          </p:cNvPr>
          <p:cNvSpPr>
            <a:spLocks noGrp="1"/>
          </p:cNvSpPr>
          <p:nvPr>
            <p:ph type="pic" sz="quarter" idx="11"/>
          </p:nvPr>
        </p:nvSpPr>
        <p:spPr>
          <a:xfrm>
            <a:off x="480288" y="3429319"/>
            <a:ext cx="2715351" cy="2630424"/>
          </a:xfrm>
        </p:spPr>
        <p:txBody>
          <a:bodyPr/>
          <a:lstStyle/>
          <a:p>
            <a:endParaRPr lang="it-IT"/>
          </a:p>
        </p:txBody>
      </p:sp>
      <p:sp>
        <p:nvSpPr>
          <p:cNvPr id="7" name="Segnaposto immagine 5">
            <a:extLst>
              <a:ext uri="{FF2B5EF4-FFF2-40B4-BE49-F238E27FC236}">
                <a16:creationId xmlns:a16="http://schemas.microsoft.com/office/drawing/2014/main" id="{87617B19-DDBE-61C7-758B-092468C3FEC6}"/>
              </a:ext>
            </a:extLst>
          </p:cNvPr>
          <p:cNvSpPr>
            <a:spLocks noGrp="1"/>
          </p:cNvSpPr>
          <p:nvPr>
            <p:ph type="pic" sz="quarter" idx="12"/>
          </p:nvPr>
        </p:nvSpPr>
        <p:spPr>
          <a:xfrm>
            <a:off x="3380649" y="3429000"/>
            <a:ext cx="2715351" cy="2630424"/>
          </a:xfrm>
        </p:spPr>
        <p:txBody>
          <a:bodyPr/>
          <a:lstStyle/>
          <a:p>
            <a:endParaRPr lang="it-IT"/>
          </a:p>
        </p:txBody>
      </p:sp>
      <p:sp>
        <p:nvSpPr>
          <p:cNvPr id="8" name="Segnaposto immagine 5">
            <a:extLst>
              <a:ext uri="{FF2B5EF4-FFF2-40B4-BE49-F238E27FC236}">
                <a16:creationId xmlns:a16="http://schemas.microsoft.com/office/drawing/2014/main" id="{D8C6D350-7D18-CC10-C10A-A261F4EBF783}"/>
              </a:ext>
            </a:extLst>
          </p:cNvPr>
          <p:cNvSpPr>
            <a:spLocks noGrp="1"/>
          </p:cNvSpPr>
          <p:nvPr>
            <p:ph type="pic" sz="quarter" idx="13"/>
          </p:nvPr>
        </p:nvSpPr>
        <p:spPr>
          <a:xfrm>
            <a:off x="6281010" y="3429000"/>
            <a:ext cx="2715351" cy="2630424"/>
          </a:xfrm>
        </p:spPr>
        <p:txBody>
          <a:bodyPr/>
          <a:lstStyle/>
          <a:p>
            <a:endParaRPr lang="it-IT"/>
          </a:p>
        </p:txBody>
      </p:sp>
      <p:sp>
        <p:nvSpPr>
          <p:cNvPr id="9" name="Segnaposto immagine 5">
            <a:extLst>
              <a:ext uri="{FF2B5EF4-FFF2-40B4-BE49-F238E27FC236}">
                <a16:creationId xmlns:a16="http://schemas.microsoft.com/office/drawing/2014/main" id="{E7892370-855A-6BF5-A49E-7A7DF219B9B1}"/>
              </a:ext>
            </a:extLst>
          </p:cNvPr>
          <p:cNvSpPr>
            <a:spLocks noGrp="1"/>
          </p:cNvSpPr>
          <p:nvPr>
            <p:ph type="pic" sz="quarter" idx="14"/>
          </p:nvPr>
        </p:nvSpPr>
        <p:spPr>
          <a:xfrm>
            <a:off x="9181371" y="3429000"/>
            <a:ext cx="2715351" cy="2630424"/>
          </a:xfrm>
        </p:spPr>
        <p:txBody>
          <a:bodyPr/>
          <a:lstStyle/>
          <a:p>
            <a:endParaRPr lang="it-IT"/>
          </a:p>
        </p:txBody>
      </p:sp>
      <p:sp>
        <p:nvSpPr>
          <p:cNvPr id="2" name="Segnaposto testo 8">
            <a:extLst>
              <a:ext uri="{FF2B5EF4-FFF2-40B4-BE49-F238E27FC236}">
                <a16:creationId xmlns:a16="http://schemas.microsoft.com/office/drawing/2014/main" id="{CD002DD9-6ED5-BF85-AAAC-2D2D41D6C76F}"/>
              </a:ext>
            </a:extLst>
          </p:cNvPr>
          <p:cNvSpPr>
            <a:spLocks noGrp="1"/>
          </p:cNvSpPr>
          <p:nvPr>
            <p:ph type="body" sz="quarter" idx="15"/>
          </p:nvPr>
        </p:nvSpPr>
        <p:spPr>
          <a:xfrm>
            <a:off x="481013" y="1854644"/>
            <a:ext cx="11415709" cy="1376236"/>
          </a:xfrm>
        </p:spPr>
        <p:txBody>
          <a:bodyPr/>
          <a:lstStyle>
            <a:lvl1pPr marL="0" indent="0">
              <a:buNone/>
              <a:defRPr sz="1800">
                <a:solidFill>
                  <a:schemeClr val="tx1"/>
                </a:solidFill>
                <a:latin typeface="Akzidenz-Grotesk Next Regular" panose="02000503000000020003" pitchFamily="2" charset="0"/>
              </a:defRPr>
            </a:lvl1pPr>
            <a:lvl2pPr>
              <a:defRPr sz="1600">
                <a:solidFill>
                  <a:schemeClr val="tx1"/>
                </a:solidFill>
                <a:latin typeface="Akzidenz-Grotesk Next Regular" panose="02000503000000020003" pitchFamily="2" charset="0"/>
              </a:defRPr>
            </a:lvl2pPr>
            <a:lvl3pPr>
              <a:defRPr sz="1400">
                <a:solidFill>
                  <a:schemeClr val="tx1"/>
                </a:solidFill>
                <a:latin typeface="Akzidenz-Grotesk Next Regular" panose="02000503000000020003" pitchFamily="2" charset="0"/>
              </a:defRPr>
            </a:lvl3pPr>
            <a:lvl4pPr>
              <a:defRPr sz="1200">
                <a:solidFill>
                  <a:schemeClr val="tx1"/>
                </a:solidFill>
                <a:latin typeface="Akzidenz-Grotesk Next Regular" panose="02000503000000020003" pitchFamily="2" charset="0"/>
              </a:defRPr>
            </a:lvl4pPr>
            <a:lvl5pPr>
              <a:defRPr sz="1200">
                <a:solidFill>
                  <a:schemeClr val="tx1"/>
                </a:solidFill>
                <a:latin typeface="Akzidenz-Grotesk Next Regular" panose="02000503000000020003" pitchFamily="2" charset="0"/>
              </a:defRPr>
            </a:lvl5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14511209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pertina2">
    <p:bg>
      <p:bgPr>
        <a:blipFill>
          <a:blip r:embed="rId2"/>
          <a:stretch>
            <a:fillRect/>
          </a:stretch>
        </a:blipFill>
        <a:effectLst/>
      </p:bgPr>
    </p:bg>
    <p:spTree>
      <p:nvGrpSpPr>
        <p:cNvPr id="1" name=""/>
        <p:cNvGrpSpPr/>
        <p:nvPr/>
      </p:nvGrpSpPr>
      <p:grpSpPr>
        <a:xfrm>
          <a:off x="0" y="0"/>
          <a:ext cx="0" cy="0"/>
          <a:chOff x="0" y="0"/>
          <a:chExt cx="0" cy="0"/>
        </a:xfrm>
      </p:grpSpPr>
      <p:pic>
        <p:nvPicPr>
          <p:cNvPr id="2" name="Elemento grafico 6">
            <a:extLst>
              <a:ext uri="{FF2B5EF4-FFF2-40B4-BE49-F238E27FC236}">
                <a16:creationId xmlns:a16="http://schemas.microsoft.com/office/drawing/2014/main" id="{0ECC23F8-B5C8-D07D-0794-57A7D7477AD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95328" y="595073"/>
            <a:ext cx="2280056" cy="750886"/>
          </a:xfrm>
          <a:prstGeom prst="rect">
            <a:avLst/>
          </a:prstGeom>
          <a:noFill/>
          <a:ln cap="flat">
            <a:noFill/>
          </a:ln>
        </p:spPr>
      </p:pic>
      <p:sp>
        <p:nvSpPr>
          <p:cNvPr id="3" name="Titolo 1">
            <a:extLst>
              <a:ext uri="{FF2B5EF4-FFF2-40B4-BE49-F238E27FC236}">
                <a16:creationId xmlns:a16="http://schemas.microsoft.com/office/drawing/2014/main" id="{E37849DC-C880-FDE1-58CB-3ADA133E8C9D}"/>
              </a:ext>
            </a:extLst>
          </p:cNvPr>
          <p:cNvSpPr txBox="1">
            <a:spLocks noGrp="1"/>
          </p:cNvSpPr>
          <p:nvPr>
            <p:ph type="title"/>
          </p:nvPr>
        </p:nvSpPr>
        <p:spPr>
          <a:xfrm>
            <a:off x="480288" y="3578156"/>
            <a:ext cx="4301255" cy="750886"/>
          </a:xfrm>
        </p:spPr>
        <p:txBody>
          <a:bodyPr anchor="t">
            <a:noAutofit/>
          </a:bodyPr>
          <a:lstStyle>
            <a:lvl1pPr>
              <a:defRPr sz="7200" spc="-150">
                <a:latin typeface="Akzidenz-Grotesk Next Bold"/>
              </a:defRPr>
            </a:lvl1pPr>
          </a:lstStyle>
          <a:p>
            <a:pPr lvl="0"/>
            <a:r>
              <a:rPr lang="it-IT"/>
              <a:t>Titolo</a:t>
            </a:r>
          </a:p>
        </p:txBody>
      </p:sp>
      <p:sp>
        <p:nvSpPr>
          <p:cNvPr id="5" name="Segnaposto testo 5">
            <a:extLst>
              <a:ext uri="{FF2B5EF4-FFF2-40B4-BE49-F238E27FC236}">
                <a16:creationId xmlns:a16="http://schemas.microsoft.com/office/drawing/2014/main" id="{55C3221E-F6EF-2B8B-142C-BED5E1B27460}"/>
              </a:ext>
            </a:extLst>
          </p:cNvPr>
          <p:cNvSpPr>
            <a:spLocks noGrp="1"/>
          </p:cNvSpPr>
          <p:nvPr>
            <p:ph type="body" sz="quarter" idx="10"/>
          </p:nvPr>
        </p:nvSpPr>
        <p:spPr>
          <a:xfrm>
            <a:off x="481013" y="4475163"/>
            <a:ext cx="5614987" cy="1182687"/>
          </a:xfrm>
        </p:spPr>
        <p:txBody>
          <a:bodyPr>
            <a:noAutofit/>
          </a:bodyPr>
          <a:lstStyle>
            <a:lvl1pPr>
              <a:defRPr sz="2400">
                <a:latin typeface="Akzidenz-Grotesk Next Regular" panose="02000503000000020003" pitchFamily="2" charset="0"/>
              </a:defRPr>
            </a:lvl1pPr>
            <a:lvl2pPr>
              <a:defRPr sz="2000">
                <a:latin typeface="Akzidenz-Grotesk Next Regular" panose="02000503000000020003" pitchFamily="2" charset="0"/>
              </a:defRPr>
            </a:lvl2pPr>
            <a:lvl3pPr>
              <a:defRPr sz="1800">
                <a:latin typeface="Akzidenz-Grotesk Next Regular" panose="02000503000000020003" pitchFamily="2" charset="0"/>
              </a:defRPr>
            </a:lvl3pPr>
            <a:lvl4pPr>
              <a:defRPr sz="1600">
                <a:latin typeface="Akzidenz-Grotesk Next Regular" panose="02000503000000020003" pitchFamily="2" charset="0"/>
              </a:defRPr>
            </a:lvl4pPr>
            <a:lvl5pPr>
              <a:defRPr sz="1600">
                <a:latin typeface="Akzidenz-Grotesk Next Regular" panose="02000503000000020003" pitchFamily="2" charset="0"/>
              </a:defRPr>
            </a:lvl5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76196505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4_Custom Layout">
    <p:bg>
      <p:bgPr>
        <a:blipFill>
          <a:blip r:embed="rId2"/>
          <a:stretch>
            <a:fillRect/>
          </a:stretch>
        </a:blipFill>
        <a:effectLst/>
      </p:bgPr>
    </p:bg>
    <p:spTree>
      <p:nvGrpSpPr>
        <p:cNvPr id="1" name=""/>
        <p:cNvGrpSpPr/>
        <p:nvPr/>
      </p:nvGrpSpPr>
      <p:grpSpPr>
        <a:xfrm>
          <a:off x="0" y="0"/>
          <a:ext cx="0" cy="0"/>
          <a:chOff x="0" y="0"/>
          <a:chExt cx="0" cy="0"/>
        </a:xfrm>
      </p:grpSpPr>
      <p:sp>
        <p:nvSpPr>
          <p:cNvPr id="8" name="Footer Placeholder 2">
            <a:extLst>
              <a:ext uri="{FF2B5EF4-FFF2-40B4-BE49-F238E27FC236}">
                <a16:creationId xmlns:a16="http://schemas.microsoft.com/office/drawing/2014/main" id="{DA639F53-AE1C-EAD3-36B6-A6005C915E58}"/>
              </a:ext>
            </a:extLst>
          </p:cNvPr>
          <p:cNvSpPr txBox="1">
            <a:spLocks noGrp="1"/>
          </p:cNvSpPr>
          <p:nvPr>
            <p:ph type="ftr" sz="quarter" idx="9"/>
          </p:nvPr>
        </p:nvSpPr>
        <p:spPr>
          <a:xfrm>
            <a:off x="480288" y="6450442"/>
            <a:ext cx="4114800" cy="182559"/>
          </a:xfrm>
        </p:spPr>
        <p:txBody>
          <a:bodyPr anchor="ctr" anchorCtr="0"/>
          <a:lstStyle>
            <a:lvl1pPr algn="l">
              <a:defRPr lang="en-US">
                <a:solidFill>
                  <a:schemeClr val="bg1"/>
                </a:solidFill>
                <a:latin typeface="Akzidenz-Grotesk Next Regular" pitchFamily="50"/>
              </a:defRPr>
            </a:lvl1pPr>
          </a:lstStyle>
          <a:p>
            <a:r>
              <a:rPr lang="it-IT"/>
              <a:t>HEADLINE</a:t>
            </a:r>
          </a:p>
        </p:txBody>
      </p:sp>
      <p:sp>
        <p:nvSpPr>
          <p:cNvPr id="9" name="Slide Number Placeholder 5">
            <a:extLst>
              <a:ext uri="{FF2B5EF4-FFF2-40B4-BE49-F238E27FC236}">
                <a16:creationId xmlns:a16="http://schemas.microsoft.com/office/drawing/2014/main" id="{BCA50055-352E-6492-474F-42230FE6DF37}"/>
              </a:ext>
            </a:extLst>
          </p:cNvPr>
          <p:cNvSpPr txBox="1">
            <a:spLocks noGrp="1"/>
          </p:cNvSpPr>
          <p:nvPr>
            <p:ph type="sldNum" sz="quarter" idx="8"/>
          </p:nvPr>
        </p:nvSpPr>
        <p:spPr>
          <a:xfrm>
            <a:off x="10908325" y="6450442"/>
            <a:ext cx="1119627" cy="182559"/>
          </a:xfrm>
        </p:spPr>
        <p:txBody>
          <a:bodyPr/>
          <a:lstStyle>
            <a:lvl1pPr>
              <a:defRPr lang="en-US">
                <a:solidFill>
                  <a:srgbClr val="FFFFFF"/>
                </a:solidFill>
                <a:latin typeface="Akzidenz-Grotesk Next Regular" pitchFamily="50"/>
                <a:ea typeface="Akzidenz-Grotesk Next Regular" pitchFamily="50"/>
                <a:cs typeface="Akzidenz-Grotesk Next Regular" pitchFamily="50"/>
              </a:defRPr>
            </a:lvl1pPr>
          </a:lstStyle>
          <a:p>
            <a:pPr lvl="0"/>
            <a:r>
              <a:rPr lang="en-US"/>
              <a:t>PAGE </a:t>
            </a:r>
            <a:fld id="{217FE97B-3BC2-4DBF-BB39-2BF845C7AC46}" type="slidenum">
              <a:t>‹N›</a:t>
            </a:fld>
            <a:r>
              <a:rPr lang="en-US"/>
              <a:t>/20</a:t>
            </a:r>
          </a:p>
        </p:txBody>
      </p:sp>
      <p:sp>
        <p:nvSpPr>
          <p:cNvPr id="10" name="Date Placeholder 3">
            <a:extLst>
              <a:ext uri="{FF2B5EF4-FFF2-40B4-BE49-F238E27FC236}">
                <a16:creationId xmlns:a16="http://schemas.microsoft.com/office/drawing/2014/main" id="{114018DA-71BF-6C44-7C44-2BDDABF785FF}"/>
              </a:ext>
            </a:extLst>
          </p:cNvPr>
          <p:cNvSpPr txBox="1">
            <a:spLocks noGrp="1"/>
          </p:cNvSpPr>
          <p:nvPr>
            <p:ph type="dt" sz="half" idx="7"/>
          </p:nvPr>
        </p:nvSpPr>
        <p:spPr>
          <a:xfrm>
            <a:off x="7963953" y="6450442"/>
            <a:ext cx="2743200" cy="182559"/>
          </a:xfrm>
        </p:spPr>
        <p:txBody>
          <a:bodyPr/>
          <a:lstStyle>
            <a:lvl1pPr algn="ctr">
              <a:defRPr>
                <a:solidFill>
                  <a:srgbClr val="FFFFFF"/>
                </a:solidFill>
                <a:latin typeface="Akzidenz-Grotesk Next Regular" pitchFamily="50"/>
                <a:ea typeface="Akzidenz-Grotesk Next Regular" pitchFamily="50"/>
                <a:cs typeface="Akzidenz-Grotesk Next Regular" pitchFamily="50"/>
              </a:defRPr>
            </a:lvl1pPr>
          </a:lstStyle>
          <a:p>
            <a:r>
              <a:rPr lang="it-IT"/>
              <a:t>10/10/3030</a:t>
            </a:r>
          </a:p>
        </p:txBody>
      </p:sp>
      <p:pic>
        <p:nvPicPr>
          <p:cNvPr id="11" name="Elemento grafico 3">
            <a:extLst>
              <a:ext uri="{FF2B5EF4-FFF2-40B4-BE49-F238E27FC236}">
                <a16:creationId xmlns:a16="http://schemas.microsoft.com/office/drawing/2014/main" id="{9EB262FA-D533-A00D-064F-E1423FF79D2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527719" y="200802"/>
            <a:ext cx="1419221" cy="469434"/>
          </a:xfrm>
          <a:prstGeom prst="rect">
            <a:avLst/>
          </a:prstGeom>
          <a:noFill/>
          <a:ln cap="flat">
            <a:noFill/>
          </a:ln>
        </p:spPr>
      </p:pic>
      <p:sp>
        <p:nvSpPr>
          <p:cNvPr id="13" name="Segnaposto testo 20">
            <a:extLst>
              <a:ext uri="{FF2B5EF4-FFF2-40B4-BE49-F238E27FC236}">
                <a16:creationId xmlns:a16="http://schemas.microsoft.com/office/drawing/2014/main" id="{D2205BAD-28F0-BB23-D682-7B8D29D90B7F}"/>
              </a:ext>
            </a:extLst>
          </p:cNvPr>
          <p:cNvSpPr>
            <a:spLocks noGrp="1"/>
          </p:cNvSpPr>
          <p:nvPr>
            <p:ph type="body" sz="quarter" idx="10" hasCustomPrompt="1"/>
          </p:nvPr>
        </p:nvSpPr>
        <p:spPr>
          <a:xfrm>
            <a:off x="481013" y="1072832"/>
            <a:ext cx="4864100" cy="612775"/>
          </a:xfrm>
        </p:spPr>
        <p:txBody>
          <a:bodyPr/>
          <a:lstStyle>
            <a:lvl1pPr marL="0" indent="0">
              <a:buNone/>
              <a:defRPr>
                <a:solidFill>
                  <a:schemeClr val="bg1"/>
                </a:solidFill>
                <a:latin typeface="Akzidenz-Grotesk Next Regular" panose="02000503000000020003"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it-IT"/>
              <a:t>Sottotitolo</a:t>
            </a:r>
          </a:p>
        </p:txBody>
      </p:sp>
      <p:sp>
        <p:nvSpPr>
          <p:cNvPr id="15" name="Titolo 1">
            <a:extLst>
              <a:ext uri="{FF2B5EF4-FFF2-40B4-BE49-F238E27FC236}">
                <a16:creationId xmlns:a16="http://schemas.microsoft.com/office/drawing/2014/main" id="{A0E9EC38-640D-A1AC-E568-36C30DBB52BF}"/>
              </a:ext>
            </a:extLst>
          </p:cNvPr>
          <p:cNvSpPr txBox="1">
            <a:spLocks noGrp="1"/>
          </p:cNvSpPr>
          <p:nvPr>
            <p:ph type="title"/>
          </p:nvPr>
        </p:nvSpPr>
        <p:spPr>
          <a:xfrm>
            <a:off x="480288" y="294793"/>
            <a:ext cx="4301255" cy="750886"/>
          </a:xfrm>
        </p:spPr>
        <p:txBody>
          <a:bodyPr anchor="t">
            <a:noAutofit/>
          </a:bodyPr>
          <a:lstStyle>
            <a:lvl1pPr>
              <a:defRPr sz="5400" spc="-150">
                <a:solidFill>
                  <a:srgbClr val="FFFFFF"/>
                </a:solidFill>
                <a:latin typeface="Akzidenz-Grotesk Next Bold"/>
              </a:defRPr>
            </a:lvl1pPr>
          </a:lstStyle>
          <a:p>
            <a:pPr lvl="0"/>
            <a:r>
              <a:rPr lang="it-IT"/>
              <a:t>Titolo</a:t>
            </a:r>
          </a:p>
        </p:txBody>
      </p:sp>
      <p:sp>
        <p:nvSpPr>
          <p:cNvPr id="2" name="Segnaposto testo 8">
            <a:extLst>
              <a:ext uri="{FF2B5EF4-FFF2-40B4-BE49-F238E27FC236}">
                <a16:creationId xmlns:a16="http://schemas.microsoft.com/office/drawing/2014/main" id="{403C3729-3D70-7732-D16F-287A6D442D8A}"/>
              </a:ext>
            </a:extLst>
          </p:cNvPr>
          <p:cNvSpPr>
            <a:spLocks noGrp="1"/>
          </p:cNvSpPr>
          <p:nvPr>
            <p:ph type="body" sz="quarter" idx="12"/>
          </p:nvPr>
        </p:nvSpPr>
        <p:spPr>
          <a:xfrm>
            <a:off x="481013" y="2895601"/>
            <a:ext cx="9211627" cy="2889568"/>
          </a:xfrm>
        </p:spPr>
        <p:txBody>
          <a:bodyPr/>
          <a:lstStyle>
            <a:lvl1pPr marL="0" indent="0">
              <a:buNone/>
              <a:defRPr sz="1800">
                <a:solidFill>
                  <a:schemeClr val="bg1"/>
                </a:solidFill>
                <a:latin typeface="Akzidenz-Grotesk Next Regular" panose="02000503000000020003" pitchFamily="2" charset="0"/>
              </a:defRPr>
            </a:lvl1pPr>
            <a:lvl2pPr>
              <a:defRPr sz="1600">
                <a:solidFill>
                  <a:schemeClr val="bg1"/>
                </a:solidFill>
                <a:latin typeface="Akzidenz-Grotesk Next Regular" panose="02000503000000020003" pitchFamily="2" charset="0"/>
              </a:defRPr>
            </a:lvl2pPr>
            <a:lvl3pPr>
              <a:defRPr sz="1400">
                <a:solidFill>
                  <a:schemeClr val="bg1"/>
                </a:solidFill>
                <a:latin typeface="Akzidenz-Grotesk Next Regular" panose="02000503000000020003" pitchFamily="2" charset="0"/>
              </a:defRPr>
            </a:lvl3pPr>
            <a:lvl4pPr>
              <a:defRPr sz="1200">
                <a:solidFill>
                  <a:schemeClr val="bg1"/>
                </a:solidFill>
                <a:latin typeface="Akzidenz-Grotesk Next Regular" panose="02000503000000020003" pitchFamily="2" charset="0"/>
              </a:defRPr>
            </a:lvl4pPr>
            <a:lvl5pPr>
              <a:defRPr sz="1200">
                <a:solidFill>
                  <a:schemeClr val="bg1"/>
                </a:solidFill>
                <a:latin typeface="Akzidenz-Grotesk Next Regular" panose="02000503000000020003" pitchFamily="2" charset="0"/>
              </a:defRPr>
            </a:lvl5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93096197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1_Custom Layout">
    <p:bg>
      <p:bgPr>
        <a:blipFill>
          <a:blip r:embed="rId2"/>
          <a:stretch>
            <a:fillRect/>
          </a:stretch>
        </a:blipFill>
        <a:effectLst/>
      </p:bgPr>
    </p:bg>
    <p:spTree>
      <p:nvGrpSpPr>
        <p:cNvPr id="1" name=""/>
        <p:cNvGrpSpPr/>
        <p:nvPr/>
      </p:nvGrpSpPr>
      <p:grpSpPr>
        <a:xfrm>
          <a:off x="0" y="0"/>
          <a:ext cx="0" cy="0"/>
          <a:chOff x="0" y="0"/>
          <a:chExt cx="0" cy="0"/>
        </a:xfrm>
      </p:grpSpPr>
      <p:sp>
        <p:nvSpPr>
          <p:cNvPr id="10" name="Footer Placeholder 2">
            <a:extLst>
              <a:ext uri="{FF2B5EF4-FFF2-40B4-BE49-F238E27FC236}">
                <a16:creationId xmlns:a16="http://schemas.microsoft.com/office/drawing/2014/main" id="{9A7AC181-784C-FDB2-3B90-7CD27C0F06EF}"/>
              </a:ext>
            </a:extLst>
          </p:cNvPr>
          <p:cNvSpPr txBox="1">
            <a:spLocks noGrp="1"/>
          </p:cNvSpPr>
          <p:nvPr>
            <p:ph type="ftr" sz="quarter" idx="9"/>
          </p:nvPr>
        </p:nvSpPr>
        <p:spPr>
          <a:xfrm>
            <a:off x="480288" y="6450442"/>
            <a:ext cx="4114800" cy="182559"/>
          </a:xfrm>
        </p:spPr>
        <p:txBody>
          <a:bodyPr anchor="ctr" anchorCtr="0"/>
          <a:lstStyle>
            <a:lvl1pPr algn="l">
              <a:defRPr lang="en-US">
                <a:solidFill>
                  <a:schemeClr val="bg1"/>
                </a:solidFill>
                <a:latin typeface="Akzidenz-Grotesk Next Regular" pitchFamily="50"/>
              </a:defRPr>
            </a:lvl1pPr>
          </a:lstStyle>
          <a:p>
            <a:r>
              <a:rPr lang="it-IT"/>
              <a:t>HEADLINE</a:t>
            </a:r>
          </a:p>
        </p:txBody>
      </p:sp>
      <p:sp>
        <p:nvSpPr>
          <p:cNvPr id="11" name="Slide Number Placeholder 5">
            <a:extLst>
              <a:ext uri="{FF2B5EF4-FFF2-40B4-BE49-F238E27FC236}">
                <a16:creationId xmlns:a16="http://schemas.microsoft.com/office/drawing/2014/main" id="{87D746E0-57B8-3E35-F455-5827DA504871}"/>
              </a:ext>
            </a:extLst>
          </p:cNvPr>
          <p:cNvSpPr txBox="1">
            <a:spLocks noGrp="1"/>
          </p:cNvSpPr>
          <p:nvPr>
            <p:ph type="sldNum" sz="quarter" idx="8"/>
          </p:nvPr>
        </p:nvSpPr>
        <p:spPr>
          <a:xfrm>
            <a:off x="10908325" y="6450442"/>
            <a:ext cx="1119627" cy="182559"/>
          </a:xfrm>
        </p:spPr>
        <p:txBody>
          <a:bodyPr/>
          <a:lstStyle>
            <a:lvl1pPr>
              <a:defRPr lang="en-US">
                <a:solidFill>
                  <a:srgbClr val="FFFFFF"/>
                </a:solidFill>
                <a:latin typeface="Akzidenz-Grotesk Next Regular" pitchFamily="50"/>
                <a:ea typeface="Akzidenz-Grotesk Next Regular" pitchFamily="50"/>
                <a:cs typeface="Akzidenz-Grotesk Next Regular" pitchFamily="50"/>
              </a:defRPr>
            </a:lvl1pPr>
          </a:lstStyle>
          <a:p>
            <a:pPr lvl="0"/>
            <a:r>
              <a:rPr lang="en-US"/>
              <a:t>PAGE </a:t>
            </a:r>
            <a:fld id="{217FE97B-3BC2-4DBF-BB39-2BF845C7AC46}" type="slidenum">
              <a:t>‹N›</a:t>
            </a:fld>
            <a:r>
              <a:rPr lang="en-US"/>
              <a:t>/20</a:t>
            </a:r>
          </a:p>
        </p:txBody>
      </p:sp>
      <p:sp>
        <p:nvSpPr>
          <p:cNvPr id="12" name="Date Placeholder 3">
            <a:extLst>
              <a:ext uri="{FF2B5EF4-FFF2-40B4-BE49-F238E27FC236}">
                <a16:creationId xmlns:a16="http://schemas.microsoft.com/office/drawing/2014/main" id="{D088843B-D190-9BF3-2005-7D50DF2DB59E}"/>
              </a:ext>
            </a:extLst>
          </p:cNvPr>
          <p:cNvSpPr txBox="1">
            <a:spLocks noGrp="1"/>
          </p:cNvSpPr>
          <p:nvPr>
            <p:ph type="dt" sz="half" idx="7"/>
          </p:nvPr>
        </p:nvSpPr>
        <p:spPr>
          <a:xfrm>
            <a:off x="7963953" y="6450442"/>
            <a:ext cx="2743200" cy="182559"/>
          </a:xfrm>
        </p:spPr>
        <p:txBody>
          <a:bodyPr/>
          <a:lstStyle>
            <a:lvl1pPr algn="ctr">
              <a:defRPr>
                <a:solidFill>
                  <a:srgbClr val="FFFFFF"/>
                </a:solidFill>
                <a:latin typeface="Akzidenz-Grotesk Next Regular" pitchFamily="50"/>
                <a:ea typeface="Akzidenz-Grotesk Next Regular" pitchFamily="50"/>
                <a:cs typeface="Akzidenz-Grotesk Next Regular" pitchFamily="50"/>
              </a:defRPr>
            </a:lvl1pPr>
          </a:lstStyle>
          <a:p>
            <a:r>
              <a:rPr lang="it-IT"/>
              <a:t>10/10/3030</a:t>
            </a:r>
          </a:p>
        </p:txBody>
      </p:sp>
      <p:pic>
        <p:nvPicPr>
          <p:cNvPr id="13" name="Elemento grafico 3">
            <a:extLst>
              <a:ext uri="{FF2B5EF4-FFF2-40B4-BE49-F238E27FC236}">
                <a16:creationId xmlns:a16="http://schemas.microsoft.com/office/drawing/2014/main" id="{1E2C7217-0A70-D1BD-7C5E-97E10DF1256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527719" y="200802"/>
            <a:ext cx="1419221" cy="469434"/>
          </a:xfrm>
          <a:prstGeom prst="rect">
            <a:avLst/>
          </a:prstGeom>
          <a:noFill/>
          <a:ln cap="flat">
            <a:noFill/>
          </a:ln>
        </p:spPr>
      </p:pic>
      <p:sp>
        <p:nvSpPr>
          <p:cNvPr id="15" name="Segnaposto testo 20">
            <a:extLst>
              <a:ext uri="{FF2B5EF4-FFF2-40B4-BE49-F238E27FC236}">
                <a16:creationId xmlns:a16="http://schemas.microsoft.com/office/drawing/2014/main" id="{1AB2C099-CBBE-4F3F-1E62-42BA54FECEF5}"/>
              </a:ext>
            </a:extLst>
          </p:cNvPr>
          <p:cNvSpPr>
            <a:spLocks noGrp="1"/>
          </p:cNvSpPr>
          <p:nvPr>
            <p:ph type="body" sz="quarter" idx="10" hasCustomPrompt="1"/>
          </p:nvPr>
        </p:nvSpPr>
        <p:spPr>
          <a:xfrm>
            <a:off x="481013" y="1072832"/>
            <a:ext cx="4864100" cy="612775"/>
          </a:xfrm>
        </p:spPr>
        <p:txBody>
          <a:bodyPr/>
          <a:lstStyle>
            <a:lvl1pPr marL="0" indent="0">
              <a:buNone/>
              <a:defRPr>
                <a:solidFill>
                  <a:schemeClr val="bg1"/>
                </a:solidFill>
                <a:latin typeface="Akzidenz-Grotesk Next Regular" panose="02000503000000020003"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it-IT"/>
              <a:t>Sottotitolo</a:t>
            </a:r>
          </a:p>
        </p:txBody>
      </p:sp>
      <p:sp>
        <p:nvSpPr>
          <p:cNvPr id="16" name="Titolo 1">
            <a:extLst>
              <a:ext uri="{FF2B5EF4-FFF2-40B4-BE49-F238E27FC236}">
                <a16:creationId xmlns:a16="http://schemas.microsoft.com/office/drawing/2014/main" id="{F797DF0B-7734-017C-8EE6-6B0239476FE5}"/>
              </a:ext>
            </a:extLst>
          </p:cNvPr>
          <p:cNvSpPr txBox="1">
            <a:spLocks noGrp="1"/>
          </p:cNvSpPr>
          <p:nvPr>
            <p:ph type="title"/>
          </p:nvPr>
        </p:nvSpPr>
        <p:spPr>
          <a:xfrm>
            <a:off x="480288" y="294793"/>
            <a:ext cx="4301255" cy="750886"/>
          </a:xfrm>
        </p:spPr>
        <p:txBody>
          <a:bodyPr anchor="t">
            <a:noAutofit/>
          </a:bodyPr>
          <a:lstStyle>
            <a:lvl1pPr>
              <a:defRPr sz="5400" spc="-150">
                <a:solidFill>
                  <a:srgbClr val="FFFFFF"/>
                </a:solidFill>
                <a:latin typeface="Akzidenz-Grotesk Next Bold"/>
              </a:defRPr>
            </a:lvl1pPr>
          </a:lstStyle>
          <a:p>
            <a:pPr lvl="0"/>
            <a:r>
              <a:rPr lang="it-IT"/>
              <a:t>Titolo</a:t>
            </a:r>
          </a:p>
        </p:txBody>
      </p:sp>
      <p:sp>
        <p:nvSpPr>
          <p:cNvPr id="5" name="Segnaposto immagine 4">
            <a:extLst>
              <a:ext uri="{FF2B5EF4-FFF2-40B4-BE49-F238E27FC236}">
                <a16:creationId xmlns:a16="http://schemas.microsoft.com/office/drawing/2014/main" id="{A02B54FC-78E5-8CC3-519F-A9BB98283FFB}"/>
              </a:ext>
            </a:extLst>
          </p:cNvPr>
          <p:cNvSpPr>
            <a:spLocks noGrp="1"/>
          </p:cNvSpPr>
          <p:nvPr>
            <p:ph type="pic" sz="quarter" idx="11"/>
          </p:nvPr>
        </p:nvSpPr>
        <p:spPr>
          <a:xfrm>
            <a:off x="6096000" y="3429000"/>
            <a:ext cx="5614988" cy="2544763"/>
          </a:xfrm>
        </p:spPr>
        <p:txBody>
          <a:bodyPr/>
          <a:lstStyle/>
          <a:p>
            <a:endParaRPr lang="it-IT"/>
          </a:p>
        </p:txBody>
      </p:sp>
      <p:sp>
        <p:nvSpPr>
          <p:cNvPr id="7" name="Segnaposto immagine 6">
            <a:extLst>
              <a:ext uri="{FF2B5EF4-FFF2-40B4-BE49-F238E27FC236}">
                <a16:creationId xmlns:a16="http://schemas.microsoft.com/office/drawing/2014/main" id="{2154A6ED-F7D3-AAD2-341B-8FFE2CEBACDB}"/>
              </a:ext>
            </a:extLst>
          </p:cNvPr>
          <p:cNvSpPr>
            <a:spLocks noGrp="1"/>
          </p:cNvSpPr>
          <p:nvPr>
            <p:ph type="pic" sz="quarter" idx="12"/>
          </p:nvPr>
        </p:nvSpPr>
        <p:spPr>
          <a:xfrm>
            <a:off x="3108325" y="3429000"/>
            <a:ext cx="2755900" cy="2544763"/>
          </a:xfrm>
        </p:spPr>
        <p:txBody>
          <a:bodyPr/>
          <a:lstStyle/>
          <a:p>
            <a:endParaRPr lang="it-IT"/>
          </a:p>
        </p:txBody>
      </p:sp>
      <p:sp>
        <p:nvSpPr>
          <p:cNvPr id="2" name="Segnaposto testo 8">
            <a:extLst>
              <a:ext uri="{FF2B5EF4-FFF2-40B4-BE49-F238E27FC236}">
                <a16:creationId xmlns:a16="http://schemas.microsoft.com/office/drawing/2014/main" id="{428447EE-FB64-2A5F-363A-5BD069D4353F}"/>
              </a:ext>
            </a:extLst>
          </p:cNvPr>
          <p:cNvSpPr>
            <a:spLocks noGrp="1"/>
          </p:cNvSpPr>
          <p:nvPr>
            <p:ph type="body" sz="quarter" idx="13"/>
          </p:nvPr>
        </p:nvSpPr>
        <p:spPr>
          <a:xfrm>
            <a:off x="481013" y="2895601"/>
            <a:ext cx="2395537" cy="3078162"/>
          </a:xfrm>
        </p:spPr>
        <p:txBody>
          <a:bodyPr/>
          <a:lstStyle>
            <a:lvl1pPr marL="0" indent="0">
              <a:buNone/>
              <a:defRPr sz="1800">
                <a:solidFill>
                  <a:schemeClr val="bg1"/>
                </a:solidFill>
                <a:latin typeface="Akzidenz-Grotesk Next Regular" panose="02000503000000020003" pitchFamily="2" charset="0"/>
              </a:defRPr>
            </a:lvl1pPr>
            <a:lvl2pPr>
              <a:defRPr sz="1600">
                <a:solidFill>
                  <a:schemeClr val="bg1"/>
                </a:solidFill>
                <a:latin typeface="Akzidenz-Grotesk Next Regular" panose="02000503000000020003" pitchFamily="2" charset="0"/>
              </a:defRPr>
            </a:lvl2pPr>
            <a:lvl3pPr>
              <a:defRPr sz="1400">
                <a:solidFill>
                  <a:schemeClr val="bg1"/>
                </a:solidFill>
                <a:latin typeface="Akzidenz-Grotesk Next Regular" panose="02000503000000020003" pitchFamily="2" charset="0"/>
              </a:defRPr>
            </a:lvl3pPr>
            <a:lvl4pPr>
              <a:defRPr sz="1200">
                <a:solidFill>
                  <a:schemeClr val="bg1"/>
                </a:solidFill>
                <a:latin typeface="Akzidenz-Grotesk Next Regular" panose="02000503000000020003" pitchFamily="2" charset="0"/>
              </a:defRPr>
            </a:lvl4pPr>
            <a:lvl5pPr>
              <a:defRPr sz="1200">
                <a:solidFill>
                  <a:schemeClr val="bg1"/>
                </a:solidFill>
                <a:latin typeface="Akzidenz-Grotesk Next Regular" panose="02000503000000020003" pitchFamily="2" charset="0"/>
              </a:defRPr>
            </a:lvl5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23148210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2_Custom Layout">
    <p:bg>
      <p:bgPr>
        <a:blipFill>
          <a:blip r:embed="rId2"/>
          <a:stretch>
            <a:fillRect/>
          </a:stretch>
        </a:blipFill>
        <a:effectLst/>
      </p:bgPr>
    </p:bg>
    <p:spTree>
      <p:nvGrpSpPr>
        <p:cNvPr id="1" name=""/>
        <p:cNvGrpSpPr/>
        <p:nvPr/>
      </p:nvGrpSpPr>
      <p:grpSpPr>
        <a:xfrm>
          <a:off x="0" y="0"/>
          <a:ext cx="0" cy="0"/>
          <a:chOff x="0" y="0"/>
          <a:chExt cx="0" cy="0"/>
        </a:xfrm>
      </p:grpSpPr>
      <p:sp>
        <p:nvSpPr>
          <p:cNvPr id="9" name="Footer Placeholder 2">
            <a:extLst>
              <a:ext uri="{FF2B5EF4-FFF2-40B4-BE49-F238E27FC236}">
                <a16:creationId xmlns:a16="http://schemas.microsoft.com/office/drawing/2014/main" id="{3B3AE376-F025-9EB1-6401-30B8620256F1}"/>
              </a:ext>
            </a:extLst>
          </p:cNvPr>
          <p:cNvSpPr txBox="1">
            <a:spLocks noGrp="1"/>
          </p:cNvSpPr>
          <p:nvPr>
            <p:ph type="ftr" sz="quarter" idx="9"/>
          </p:nvPr>
        </p:nvSpPr>
        <p:spPr>
          <a:xfrm>
            <a:off x="480288" y="6450442"/>
            <a:ext cx="4114800" cy="182559"/>
          </a:xfrm>
        </p:spPr>
        <p:txBody>
          <a:bodyPr anchor="ctr" anchorCtr="0"/>
          <a:lstStyle>
            <a:lvl1pPr algn="l">
              <a:defRPr lang="en-US">
                <a:solidFill>
                  <a:schemeClr val="bg1"/>
                </a:solidFill>
                <a:latin typeface="Akzidenz-Grotesk Next Regular" pitchFamily="50"/>
              </a:defRPr>
            </a:lvl1pPr>
          </a:lstStyle>
          <a:p>
            <a:r>
              <a:rPr lang="it-IT"/>
              <a:t>HEADLINE</a:t>
            </a:r>
          </a:p>
        </p:txBody>
      </p:sp>
      <p:sp>
        <p:nvSpPr>
          <p:cNvPr id="10" name="Slide Number Placeholder 5">
            <a:extLst>
              <a:ext uri="{FF2B5EF4-FFF2-40B4-BE49-F238E27FC236}">
                <a16:creationId xmlns:a16="http://schemas.microsoft.com/office/drawing/2014/main" id="{0513AE71-67AD-F549-4A06-F0AA41671F8B}"/>
              </a:ext>
            </a:extLst>
          </p:cNvPr>
          <p:cNvSpPr txBox="1">
            <a:spLocks noGrp="1"/>
          </p:cNvSpPr>
          <p:nvPr>
            <p:ph type="sldNum" sz="quarter" idx="8"/>
          </p:nvPr>
        </p:nvSpPr>
        <p:spPr>
          <a:xfrm>
            <a:off x="10908325" y="6450442"/>
            <a:ext cx="1119627" cy="182559"/>
          </a:xfrm>
        </p:spPr>
        <p:txBody>
          <a:bodyPr/>
          <a:lstStyle>
            <a:lvl1pPr>
              <a:defRPr lang="en-US">
                <a:solidFill>
                  <a:srgbClr val="FFFFFF"/>
                </a:solidFill>
                <a:latin typeface="Akzidenz-Grotesk Next Regular" pitchFamily="50"/>
                <a:ea typeface="Akzidenz-Grotesk Next Regular" pitchFamily="50"/>
                <a:cs typeface="Akzidenz-Grotesk Next Regular" pitchFamily="50"/>
              </a:defRPr>
            </a:lvl1pPr>
          </a:lstStyle>
          <a:p>
            <a:pPr lvl="0"/>
            <a:r>
              <a:rPr lang="en-US"/>
              <a:t>PAGE </a:t>
            </a:r>
            <a:fld id="{217FE97B-3BC2-4DBF-BB39-2BF845C7AC46}" type="slidenum">
              <a:t>‹N›</a:t>
            </a:fld>
            <a:r>
              <a:rPr lang="en-US"/>
              <a:t>/20</a:t>
            </a:r>
          </a:p>
        </p:txBody>
      </p:sp>
      <p:sp>
        <p:nvSpPr>
          <p:cNvPr id="11" name="Date Placeholder 3">
            <a:extLst>
              <a:ext uri="{FF2B5EF4-FFF2-40B4-BE49-F238E27FC236}">
                <a16:creationId xmlns:a16="http://schemas.microsoft.com/office/drawing/2014/main" id="{4BA164D3-9C80-6EFD-2095-D49DEF10BD1C}"/>
              </a:ext>
            </a:extLst>
          </p:cNvPr>
          <p:cNvSpPr txBox="1">
            <a:spLocks noGrp="1"/>
          </p:cNvSpPr>
          <p:nvPr>
            <p:ph type="dt" sz="half" idx="7"/>
          </p:nvPr>
        </p:nvSpPr>
        <p:spPr>
          <a:xfrm>
            <a:off x="7963953" y="6450442"/>
            <a:ext cx="2743200" cy="182559"/>
          </a:xfrm>
        </p:spPr>
        <p:txBody>
          <a:bodyPr/>
          <a:lstStyle>
            <a:lvl1pPr algn="ctr">
              <a:defRPr>
                <a:solidFill>
                  <a:srgbClr val="FFFFFF"/>
                </a:solidFill>
                <a:latin typeface="Akzidenz-Grotesk Next Regular" pitchFamily="50"/>
                <a:ea typeface="Akzidenz-Grotesk Next Regular" pitchFamily="50"/>
                <a:cs typeface="Akzidenz-Grotesk Next Regular" pitchFamily="50"/>
              </a:defRPr>
            </a:lvl1pPr>
          </a:lstStyle>
          <a:p>
            <a:r>
              <a:rPr lang="it-IT"/>
              <a:t>10/10/3030</a:t>
            </a:r>
          </a:p>
        </p:txBody>
      </p:sp>
      <p:pic>
        <p:nvPicPr>
          <p:cNvPr id="12" name="Elemento grafico 3">
            <a:extLst>
              <a:ext uri="{FF2B5EF4-FFF2-40B4-BE49-F238E27FC236}">
                <a16:creationId xmlns:a16="http://schemas.microsoft.com/office/drawing/2014/main" id="{EF4BED82-8560-EF3F-D7C4-39ABB62F2CB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527719" y="200802"/>
            <a:ext cx="1419221" cy="469434"/>
          </a:xfrm>
          <a:prstGeom prst="rect">
            <a:avLst/>
          </a:prstGeom>
          <a:noFill/>
          <a:ln cap="flat">
            <a:noFill/>
          </a:ln>
        </p:spPr>
      </p:pic>
      <p:sp>
        <p:nvSpPr>
          <p:cNvPr id="14" name="Segnaposto testo 20">
            <a:extLst>
              <a:ext uri="{FF2B5EF4-FFF2-40B4-BE49-F238E27FC236}">
                <a16:creationId xmlns:a16="http://schemas.microsoft.com/office/drawing/2014/main" id="{2DF98EB4-2EEC-A191-8D92-C01B8F19FC54}"/>
              </a:ext>
            </a:extLst>
          </p:cNvPr>
          <p:cNvSpPr>
            <a:spLocks noGrp="1"/>
          </p:cNvSpPr>
          <p:nvPr>
            <p:ph type="body" sz="quarter" idx="10" hasCustomPrompt="1"/>
          </p:nvPr>
        </p:nvSpPr>
        <p:spPr>
          <a:xfrm>
            <a:off x="481013" y="1072832"/>
            <a:ext cx="4864100" cy="612775"/>
          </a:xfrm>
        </p:spPr>
        <p:txBody>
          <a:bodyPr/>
          <a:lstStyle>
            <a:lvl1pPr marL="0" indent="0">
              <a:buNone/>
              <a:defRPr>
                <a:solidFill>
                  <a:schemeClr val="bg1"/>
                </a:solidFill>
                <a:latin typeface="Akzidenz-Grotesk Next Regular" panose="02000503000000020003"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it-IT"/>
              <a:t>Sottotitolo</a:t>
            </a:r>
          </a:p>
        </p:txBody>
      </p:sp>
      <p:sp>
        <p:nvSpPr>
          <p:cNvPr id="15" name="Titolo 1">
            <a:extLst>
              <a:ext uri="{FF2B5EF4-FFF2-40B4-BE49-F238E27FC236}">
                <a16:creationId xmlns:a16="http://schemas.microsoft.com/office/drawing/2014/main" id="{89258578-5BC6-6E43-1B3B-F7CF4377B6AF}"/>
              </a:ext>
            </a:extLst>
          </p:cNvPr>
          <p:cNvSpPr txBox="1">
            <a:spLocks noGrp="1"/>
          </p:cNvSpPr>
          <p:nvPr>
            <p:ph type="title"/>
          </p:nvPr>
        </p:nvSpPr>
        <p:spPr>
          <a:xfrm>
            <a:off x="480288" y="294793"/>
            <a:ext cx="4301255" cy="750886"/>
          </a:xfrm>
        </p:spPr>
        <p:txBody>
          <a:bodyPr anchor="t">
            <a:noAutofit/>
          </a:bodyPr>
          <a:lstStyle>
            <a:lvl1pPr>
              <a:defRPr sz="5400" spc="-150">
                <a:solidFill>
                  <a:srgbClr val="FFFFFF"/>
                </a:solidFill>
                <a:latin typeface="Akzidenz-Grotesk Next Bold"/>
              </a:defRPr>
            </a:lvl1pPr>
          </a:lstStyle>
          <a:p>
            <a:pPr lvl="0"/>
            <a:r>
              <a:rPr lang="it-IT"/>
              <a:t>Titolo</a:t>
            </a:r>
          </a:p>
        </p:txBody>
      </p:sp>
      <p:sp>
        <p:nvSpPr>
          <p:cNvPr id="4" name="Segnaposto immagine 3">
            <a:extLst>
              <a:ext uri="{FF2B5EF4-FFF2-40B4-BE49-F238E27FC236}">
                <a16:creationId xmlns:a16="http://schemas.microsoft.com/office/drawing/2014/main" id="{3824BD86-2CB6-CD04-C3D4-7DB1E30C46C2}"/>
              </a:ext>
            </a:extLst>
          </p:cNvPr>
          <p:cNvSpPr>
            <a:spLocks noGrp="1"/>
          </p:cNvSpPr>
          <p:nvPr>
            <p:ph type="pic" sz="quarter" idx="11"/>
          </p:nvPr>
        </p:nvSpPr>
        <p:spPr>
          <a:xfrm>
            <a:off x="6096000" y="1268413"/>
            <a:ext cx="5614988" cy="4492625"/>
          </a:xfrm>
        </p:spPr>
        <p:txBody>
          <a:bodyPr/>
          <a:lstStyle/>
          <a:p>
            <a:endParaRPr lang="it-IT"/>
          </a:p>
        </p:txBody>
      </p:sp>
      <p:sp>
        <p:nvSpPr>
          <p:cNvPr id="2" name="Segnaposto testo 8">
            <a:extLst>
              <a:ext uri="{FF2B5EF4-FFF2-40B4-BE49-F238E27FC236}">
                <a16:creationId xmlns:a16="http://schemas.microsoft.com/office/drawing/2014/main" id="{440844A6-F074-F007-4D7C-CD42486F48F0}"/>
              </a:ext>
            </a:extLst>
          </p:cNvPr>
          <p:cNvSpPr>
            <a:spLocks noGrp="1"/>
          </p:cNvSpPr>
          <p:nvPr>
            <p:ph type="body" sz="quarter" idx="12"/>
          </p:nvPr>
        </p:nvSpPr>
        <p:spPr>
          <a:xfrm>
            <a:off x="481013" y="2895601"/>
            <a:ext cx="5395531" cy="2889568"/>
          </a:xfrm>
        </p:spPr>
        <p:txBody>
          <a:bodyPr/>
          <a:lstStyle>
            <a:lvl1pPr marL="0" indent="0">
              <a:buNone/>
              <a:defRPr sz="1800">
                <a:solidFill>
                  <a:schemeClr val="bg1"/>
                </a:solidFill>
                <a:latin typeface="Akzidenz-Grotesk Next Regular" panose="02000503000000020003" pitchFamily="2" charset="0"/>
              </a:defRPr>
            </a:lvl1pPr>
            <a:lvl2pPr>
              <a:defRPr sz="1600">
                <a:solidFill>
                  <a:schemeClr val="bg1"/>
                </a:solidFill>
                <a:latin typeface="Akzidenz-Grotesk Next Regular" panose="02000503000000020003" pitchFamily="2" charset="0"/>
              </a:defRPr>
            </a:lvl2pPr>
            <a:lvl3pPr>
              <a:defRPr sz="1400">
                <a:solidFill>
                  <a:schemeClr val="bg1"/>
                </a:solidFill>
                <a:latin typeface="Akzidenz-Grotesk Next Regular" panose="02000503000000020003" pitchFamily="2" charset="0"/>
              </a:defRPr>
            </a:lvl3pPr>
            <a:lvl4pPr>
              <a:defRPr sz="1200">
                <a:solidFill>
                  <a:schemeClr val="bg1"/>
                </a:solidFill>
                <a:latin typeface="Akzidenz-Grotesk Next Regular" panose="02000503000000020003" pitchFamily="2" charset="0"/>
              </a:defRPr>
            </a:lvl4pPr>
            <a:lvl5pPr>
              <a:defRPr sz="1200">
                <a:solidFill>
                  <a:schemeClr val="bg1"/>
                </a:solidFill>
                <a:latin typeface="Akzidenz-Grotesk Next Regular" panose="02000503000000020003" pitchFamily="2" charset="0"/>
              </a:defRPr>
            </a:lvl5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410053507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8_Custom Layout">
    <p:bg>
      <p:bgPr>
        <a:blipFill>
          <a:blip/>
          <a:stretch>
            <a:fillRect/>
          </a:stretch>
        </a:blipFill>
        <a:effectLst/>
      </p:bgPr>
    </p:bg>
    <p:spTree>
      <p:nvGrpSpPr>
        <p:cNvPr id="1" name=""/>
        <p:cNvGrpSpPr/>
        <p:nvPr/>
      </p:nvGrpSpPr>
      <p:grpSpPr>
        <a:xfrm>
          <a:off x="0" y="0"/>
          <a:ext cx="0" cy="0"/>
          <a:chOff x="0" y="0"/>
          <a:chExt cx="0" cy="0"/>
        </a:xfrm>
      </p:grpSpPr>
      <p:pic>
        <p:nvPicPr>
          <p:cNvPr id="9" name="Immagine 8" descr="Immagine che contiene sfocatura, bianco, nero, nebbia&#10;&#10;Il contenuto generato dall'IA potrebbe non essere corretto.">
            <a:extLst>
              <a:ext uri="{FF2B5EF4-FFF2-40B4-BE49-F238E27FC236}">
                <a16:creationId xmlns:a16="http://schemas.microsoft.com/office/drawing/2014/main" id="{C7F3ECEF-4B8F-C721-3FE2-C2358700D64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Footer Placeholder 2">
            <a:extLst>
              <a:ext uri="{FF2B5EF4-FFF2-40B4-BE49-F238E27FC236}">
                <a16:creationId xmlns:a16="http://schemas.microsoft.com/office/drawing/2014/main" id="{27C1B6C0-8056-18BF-371B-756DB2127E39}"/>
              </a:ext>
            </a:extLst>
          </p:cNvPr>
          <p:cNvSpPr txBox="1">
            <a:spLocks noGrp="1"/>
          </p:cNvSpPr>
          <p:nvPr>
            <p:ph type="ftr" sz="quarter" idx="9"/>
          </p:nvPr>
        </p:nvSpPr>
        <p:spPr>
          <a:xfrm>
            <a:off x="480288" y="6450442"/>
            <a:ext cx="4114800" cy="182559"/>
          </a:xfrm>
        </p:spPr>
        <p:txBody>
          <a:bodyPr anchor="ctr" anchorCtr="0"/>
          <a:lstStyle>
            <a:lvl1pPr algn="l">
              <a:defRPr lang="en-US">
                <a:solidFill>
                  <a:schemeClr val="tx1"/>
                </a:solidFill>
                <a:latin typeface="Akzidenz-Grotesk Next Regular" pitchFamily="50"/>
              </a:defRPr>
            </a:lvl1pPr>
          </a:lstStyle>
          <a:p>
            <a:r>
              <a:rPr lang="it-IT"/>
              <a:t>HEADLINE</a:t>
            </a:r>
          </a:p>
        </p:txBody>
      </p:sp>
      <p:sp>
        <p:nvSpPr>
          <p:cNvPr id="11" name="Slide Number Placeholder 5">
            <a:extLst>
              <a:ext uri="{FF2B5EF4-FFF2-40B4-BE49-F238E27FC236}">
                <a16:creationId xmlns:a16="http://schemas.microsoft.com/office/drawing/2014/main" id="{D69F98E1-5CEA-D0BF-4959-51E0A851E134}"/>
              </a:ext>
            </a:extLst>
          </p:cNvPr>
          <p:cNvSpPr txBox="1">
            <a:spLocks noGrp="1"/>
          </p:cNvSpPr>
          <p:nvPr>
            <p:ph type="sldNum" sz="quarter" idx="8"/>
          </p:nvPr>
        </p:nvSpPr>
        <p:spPr>
          <a:xfrm>
            <a:off x="10908325" y="6450442"/>
            <a:ext cx="1119627" cy="182559"/>
          </a:xfrm>
        </p:spPr>
        <p:txBody>
          <a:bodyPr/>
          <a:lstStyle>
            <a:lvl1pPr>
              <a:defRPr lang="en-US">
                <a:solidFill>
                  <a:schemeClr val="tx1"/>
                </a:solidFill>
                <a:latin typeface="Akzidenz-Grotesk Next Regular" pitchFamily="50"/>
                <a:ea typeface="Akzidenz-Grotesk Next Regular" pitchFamily="50"/>
                <a:cs typeface="Akzidenz-Grotesk Next Regular" pitchFamily="50"/>
              </a:defRPr>
            </a:lvl1pPr>
          </a:lstStyle>
          <a:p>
            <a:r>
              <a:rPr lang="it-IT"/>
              <a:t>PAGE </a:t>
            </a:r>
            <a:fld id="{217FE97B-3BC2-4DBF-BB39-2BF845C7AC46}" type="slidenum">
              <a:rPr smtClean="0"/>
              <a:pPr/>
              <a:t>‹N›</a:t>
            </a:fld>
            <a:r>
              <a:t>/20</a:t>
            </a:r>
          </a:p>
        </p:txBody>
      </p:sp>
      <p:sp>
        <p:nvSpPr>
          <p:cNvPr id="12" name="Date Placeholder 3">
            <a:extLst>
              <a:ext uri="{FF2B5EF4-FFF2-40B4-BE49-F238E27FC236}">
                <a16:creationId xmlns:a16="http://schemas.microsoft.com/office/drawing/2014/main" id="{3A1A939E-E762-874B-AED9-6204A5F98EA8}"/>
              </a:ext>
            </a:extLst>
          </p:cNvPr>
          <p:cNvSpPr txBox="1">
            <a:spLocks noGrp="1"/>
          </p:cNvSpPr>
          <p:nvPr>
            <p:ph type="dt" sz="half" idx="7"/>
          </p:nvPr>
        </p:nvSpPr>
        <p:spPr>
          <a:xfrm>
            <a:off x="7963953" y="6450442"/>
            <a:ext cx="2743200" cy="182559"/>
          </a:xfrm>
        </p:spPr>
        <p:txBody>
          <a:bodyPr/>
          <a:lstStyle>
            <a:lvl1pPr algn="ctr">
              <a:defRPr>
                <a:solidFill>
                  <a:schemeClr val="tx1"/>
                </a:solidFill>
                <a:latin typeface="Akzidenz-Grotesk Next Regular" pitchFamily="50"/>
                <a:ea typeface="Akzidenz-Grotesk Next Regular" pitchFamily="50"/>
                <a:cs typeface="Akzidenz-Grotesk Next Regular" pitchFamily="50"/>
              </a:defRPr>
            </a:lvl1pPr>
          </a:lstStyle>
          <a:p>
            <a:r>
              <a:rPr lang="it-IT"/>
              <a:t>10/10/3030</a:t>
            </a:r>
          </a:p>
        </p:txBody>
      </p:sp>
      <p:pic>
        <p:nvPicPr>
          <p:cNvPr id="14" name="Elemento grafico 6">
            <a:extLst>
              <a:ext uri="{FF2B5EF4-FFF2-40B4-BE49-F238E27FC236}">
                <a16:creationId xmlns:a16="http://schemas.microsoft.com/office/drawing/2014/main" id="{ED96EA3F-6BAE-E598-DB3B-41A50B202F0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527718" y="200802"/>
            <a:ext cx="1419221" cy="467386"/>
          </a:xfrm>
          <a:prstGeom prst="rect">
            <a:avLst/>
          </a:prstGeom>
          <a:noFill/>
          <a:ln cap="flat">
            <a:noFill/>
          </a:ln>
        </p:spPr>
      </p:pic>
      <p:sp>
        <p:nvSpPr>
          <p:cNvPr id="17" name="Segnaposto testo 20">
            <a:extLst>
              <a:ext uri="{FF2B5EF4-FFF2-40B4-BE49-F238E27FC236}">
                <a16:creationId xmlns:a16="http://schemas.microsoft.com/office/drawing/2014/main" id="{A4C13C31-119B-0D0A-A58A-391CDEA9936B}"/>
              </a:ext>
            </a:extLst>
          </p:cNvPr>
          <p:cNvSpPr>
            <a:spLocks noGrp="1"/>
          </p:cNvSpPr>
          <p:nvPr>
            <p:ph type="body" sz="quarter" idx="10" hasCustomPrompt="1"/>
          </p:nvPr>
        </p:nvSpPr>
        <p:spPr>
          <a:xfrm>
            <a:off x="481013" y="1072832"/>
            <a:ext cx="4864100" cy="612775"/>
          </a:xfrm>
        </p:spPr>
        <p:txBody>
          <a:bodyPr/>
          <a:lstStyle>
            <a:lvl1pPr marL="0" indent="0">
              <a:buNone/>
              <a:defRPr>
                <a:solidFill>
                  <a:schemeClr val="tx1"/>
                </a:solidFill>
                <a:latin typeface="Akzidenz-Grotesk Next Regular" panose="02000503000000020003"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it-IT"/>
              <a:t>Sottotitolo</a:t>
            </a:r>
          </a:p>
        </p:txBody>
      </p:sp>
      <p:sp>
        <p:nvSpPr>
          <p:cNvPr id="18" name="Titolo 1">
            <a:extLst>
              <a:ext uri="{FF2B5EF4-FFF2-40B4-BE49-F238E27FC236}">
                <a16:creationId xmlns:a16="http://schemas.microsoft.com/office/drawing/2014/main" id="{6947A1AD-722E-6C10-DA7A-C51000ED7216}"/>
              </a:ext>
            </a:extLst>
          </p:cNvPr>
          <p:cNvSpPr txBox="1">
            <a:spLocks noGrp="1"/>
          </p:cNvSpPr>
          <p:nvPr>
            <p:ph type="title"/>
          </p:nvPr>
        </p:nvSpPr>
        <p:spPr>
          <a:xfrm>
            <a:off x="480288" y="292745"/>
            <a:ext cx="4301255" cy="750886"/>
          </a:xfrm>
        </p:spPr>
        <p:txBody>
          <a:bodyPr anchor="t">
            <a:noAutofit/>
          </a:bodyPr>
          <a:lstStyle>
            <a:lvl1pPr>
              <a:defRPr sz="5400" spc="-150">
                <a:latin typeface="Akzidenz-Grotesk Next Bold"/>
              </a:defRPr>
            </a:lvl1pPr>
          </a:lstStyle>
          <a:p>
            <a:pPr lvl="0"/>
            <a:r>
              <a:rPr lang="it-IT"/>
              <a:t>Titolo</a:t>
            </a:r>
          </a:p>
        </p:txBody>
      </p:sp>
      <p:sp>
        <p:nvSpPr>
          <p:cNvPr id="2" name="Segnaposto testo 8">
            <a:extLst>
              <a:ext uri="{FF2B5EF4-FFF2-40B4-BE49-F238E27FC236}">
                <a16:creationId xmlns:a16="http://schemas.microsoft.com/office/drawing/2014/main" id="{23E7AB9A-4B8B-C91E-83C2-40B16202074B}"/>
              </a:ext>
            </a:extLst>
          </p:cNvPr>
          <p:cNvSpPr>
            <a:spLocks noGrp="1"/>
          </p:cNvSpPr>
          <p:nvPr>
            <p:ph type="body" sz="quarter" idx="12"/>
          </p:nvPr>
        </p:nvSpPr>
        <p:spPr>
          <a:xfrm>
            <a:off x="481013" y="2895601"/>
            <a:ext cx="11198923" cy="2889568"/>
          </a:xfrm>
        </p:spPr>
        <p:txBody>
          <a:bodyPr/>
          <a:lstStyle>
            <a:lvl1pPr marL="0" indent="0">
              <a:buNone/>
              <a:defRPr sz="1800">
                <a:solidFill>
                  <a:schemeClr val="tx1"/>
                </a:solidFill>
                <a:latin typeface="Akzidenz-Grotesk Next Regular" panose="02000503000000020003" pitchFamily="2" charset="0"/>
              </a:defRPr>
            </a:lvl1pPr>
            <a:lvl2pPr>
              <a:defRPr sz="1600">
                <a:solidFill>
                  <a:schemeClr val="tx1"/>
                </a:solidFill>
                <a:latin typeface="Akzidenz-Grotesk Next Regular" panose="02000503000000020003" pitchFamily="2" charset="0"/>
              </a:defRPr>
            </a:lvl2pPr>
            <a:lvl3pPr>
              <a:defRPr sz="1400">
                <a:solidFill>
                  <a:schemeClr val="tx1"/>
                </a:solidFill>
                <a:latin typeface="Akzidenz-Grotesk Next Regular" panose="02000503000000020003" pitchFamily="2" charset="0"/>
              </a:defRPr>
            </a:lvl3pPr>
            <a:lvl4pPr>
              <a:defRPr sz="1200">
                <a:solidFill>
                  <a:schemeClr val="tx1"/>
                </a:solidFill>
                <a:latin typeface="Akzidenz-Grotesk Next Regular" panose="02000503000000020003" pitchFamily="2" charset="0"/>
              </a:defRPr>
            </a:lvl4pPr>
            <a:lvl5pPr>
              <a:defRPr sz="1200">
                <a:solidFill>
                  <a:schemeClr val="tx1"/>
                </a:solidFill>
                <a:latin typeface="Akzidenz-Grotesk Next Regular" panose="02000503000000020003" pitchFamily="2" charset="0"/>
              </a:defRPr>
            </a:lvl5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282239677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2_Custom Layout">
    <p:bg>
      <p:bgPr>
        <a:blipFill>
          <a:blip/>
          <a:stretch>
            <a:fillRect/>
          </a:stretch>
        </a:blipFill>
        <a:effectLst/>
      </p:bgPr>
    </p:bg>
    <p:spTree>
      <p:nvGrpSpPr>
        <p:cNvPr id="1" name=""/>
        <p:cNvGrpSpPr/>
        <p:nvPr/>
      </p:nvGrpSpPr>
      <p:grpSpPr>
        <a:xfrm>
          <a:off x="0" y="0"/>
          <a:ext cx="0" cy="0"/>
          <a:chOff x="0" y="0"/>
          <a:chExt cx="0" cy="0"/>
        </a:xfrm>
      </p:grpSpPr>
      <p:pic>
        <p:nvPicPr>
          <p:cNvPr id="11" name="Immagine 10" descr="Immagine che contiene sfocatura, bianco, nero, nebbia&#10;&#10;Il contenuto generato dall'IA potrebbe non essere corretto.">
            <a:extLst>
              <a:ext uri="{FF2B5EF4-FFF2-40B4-BE49-F238E27FC236}">
                <a16:creationId xmlns:a16="http://schemas.microsoft.com/office/drawing/2014/main" id="{F2AA2251-A537-4903-20D5-C6ABB86069C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Footer Placeholder 2">
            <a:extLst>
              <a:ext uri="{FF2B5EF4-FFF2-40B4-BE49-F238E27FC236}">
                <a16:creationId xmlns:a16="http://schemas.microsoft.com/office/drawing/2014/main" id="{404125E1-2F0A-54C5-0E41-7AD7D6B77CF9}"/>
              </a:ext>
            </a:extLst>
          </p:cNvPr>
          <p:cNvSpPr txBox="1">
            <a:spLocks noGrp="1"/>
          </p:cNvSpPr>
          <p:nvPr>
            <p:ph type="ftr" sz="quarter" idx="9"/>
          </p:nvPr>
        </p:nvSpPr>
        <p:spPr>
          <a:xfrm>
            <a:off x="480288" y="6450442"/>
            <a:ext cx="4114800" cy="182559"/>
          </a:xfrm>
        </p:spPr>
        <p:txBody>
          <a:bodyPr anchor="ctr" anchorCtr="0"/>
          <a:lstStyle>
            <a:lvl1pPr algn="l">
              <a:defRPr lang="en-US">
                <a:solidFill>
                  <a:schemeClr val="tx1"/>
                </a:solidFill>
                <a:latin typeface="Akzidenz-Grotesk Next Regular" pitchFamily="50"/>
              </a:defRPr>
            </a:lvl1pPr>
          </a:lstStyle>
          <a:p>
            <a:r>
              <a:rPr lang="it-IT"/>
              <a:t>HEADLINE</a:t>
            </a:r>
          </a:p>
        </p:txBody>
      </p:sp>
      <p:sp>
        <p:nvSpPr>
          <p:cNvPr id="13" name="Slide Number Placeholder 5">
            <a:extLst>
              <a:ext uri="{FF2B5EF4-FFF2-40B4-BE49-F238E27FC236}">
                <a16:creationId xmlns:a16="http://schemas.microsoft.com/office/drawing/2014/main" id="{8E20AEC6-7DF8-B804-5684-34A088E023AC}"/>
              </a:ext>
            </a:extLst>
          </p:cNvPr>
          <p:cNvSpPr txBox="1">
            <a:spLocks noGrp="1"/>
          </p:cNvSpPr>
          <p:nvPr>
            <p:ph type="sldNum" sz="quarter" idx="8"/>
          </p:nvPr>
        </p:nvSpPr>
        <p:spPr>
          <a:xfrm>
            <a:off x="10908325" y="6450442"/>
            <a:ext cx="1119627" cy="182559"/>
          </a:xfrm>
        </p:spPr>
        <p:txBody>
          <a:bodyPr/>
          <a:lstStyle>
            <a:lvl1pPr>
              <a:defRPr lang="en-US">
                <a:solidFill>
                  <a:schemeClr val="tx1"/>
                </a:solidFill>
                <a:latin typeface="Akzidenz-Grotesk Next Regular" pitchFamily="50"/>
                <a:ea typeface="Akzidenz-Grotesk Next Regular" pitchFamily="50"/>
                <a:cs typeface="Akzidenz-Grotesk Next Regular" pitchFamily="50"/>
              </a:defRPr>
            </a:lvl1pPr>
          </a:lstStyle>
          <a:p>
            <a:r>
              <a:rPr lang="it-IT"/>
              <a:t>PAGE </a:t>
            </a:r>
            <a:fld id="{217FE97B-3BC2-4DBF-BB39-2BF845C7AC46}" type="slidenum">
              <a:rPr smtClean="0"/>
              <a:pPr/>
              <a:t>‹N›</a:t>
            </a:fld>
            <a:r>
              <a:t>/20</a:t>
            </a:r>
          </a:p>
        </p:txBody>
      </p:sp>
      <p:sp>
        <p:nvSpPr>
          <p:cNvPr id="14" name="Date Placeholder 3">
            <a:extLst>
              <a:ext uri="{FF2B5EF4-FFF2-40B4-BE49-F238E27FC236}">
                <a16:creationId xmlns:a16="http://schemas.microsoft.com/office/drawing/2014/main" id="{9B291725-CE8D-6F11-D3B7-AD708AD70D2E}"/>
              </a:ext>
            </a:extLst>
          </p:cNvPr>
          <p:cNvSpPr txBox="1">
            <a:spLocks noGrp="1"/>
          </p:cNvSpPr>
          <p:nvPr>
            <p:ph type="dt" sz="half" idx="7"/>
          </p:nvPr>
        </p:nvSpPr>
        <p:spPr>
          <a:xfrm>
            <a:off x="7963953" y="6450442"/>
            <a:ext cx="2743200" cy="182559"/>
          </a:xfrm>
        </p:spPr>
        <p:txBody>
          <a:bodyPr/>
          <a:lstStyle>
            <a:lvl1pPr algn="ctr">
              <a:defRPr>
                <a:solidFill>
                  <a:schemeClr val="tx1"/>
                </a:solidFill>
                <a:latin typeface="Akzidenz-Grotesk Next Regular" pitchFamily="50"/>
                <a:ea typeface="Akzidenz-Grotesk Next Regular" pitchFamily="50"/>
                <a:cs typeface="Akzidenz-Grotesk Next Regular" pitchFamily="50"/>
              </a:defRPr>
            </a:lvl1pPr>
          </a:lstStyle>
          <a:p>
            <a:r>
              <a:rPr lang="it-IT"/>
              <a:t>10/10/3030</a:t>
            </a:r>
          </a:p>
        </p:txBody>
      </p:sp>
      <p:pic>
        <p:nvPicPr>
          <p:cNvPr id="15" name="Elemento grafico 6">
            <a:extLst>
              <a:ext uri="{FF2B5EF4-FFF2-40B4-BE49-F238E27FC236}">
                <a16:creationId xmlns:a16="http://schemas.microsoft.com/office/drawing/2014/main" id="{E1C09D66-904F-6679-A761-25F1B17F94A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527718" y="200802"/>
            <a:ext cx="1419221" cy="467386"/>
          </a:xfrm>
          <a:prstGeom prst="rect">
            <a:avLst/>
          </a:prstGeom>
          <a:noFill/>
          <a:ln cap="flat">
            <a:noFill/>
          </a:ln>
        </p:spPr>
      </p:pic>
      <p:sp>
        <p:nvSpPr>
          <p:cNvPr id="18" name="Segnaposto testo 20">
            <a:extLst>
              <a:ext uri="{FF2B5EF4-FFF2-40B4-BE49-F238E27FC236}">
                <a16:creationId xmlns:a16="http://schemas.microsoft.com/office/drawing/2014/main" id="{BAF743C5-9E28-DEEA-6836-32C5560938DE}"/>
              </a:ext>
            </a:extLst>
          </p:cNvPr>
          <p:cNvSpPr>
            <a:spLocks noGrp="1"/>
          </p:cNvSpPr>
          <p:nvPr>
            <p:ph type="body" sz="quarter" idx="10" hasCustomPrompt="1"/>
          </p:nvPr>
        </p:nvSpPr>
        <p:spPr>
          <a:xfrm>
            <a:off x="481013" y="1072832"/>
            <a:ext cx="4864100" cy="612775"/>
          </a:xfrm>
        </p:spPr>
        <p:txBody>
          <a:bodyPr/>
          <a:lstStyle>
            <a:lvl1pPr marL="0" indent="0">
              <a:buNone/>
              <a:defRPr>
                <a:solidFill>
                  <a:schemeClr val="tx1"/>
                </a:solidFill>
                <a:latin typeface="Akzidenz-Grotesk Next Regular" panose="02000503000000020003"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it-IT"/>
              <a:t>Sottotitolo</a:t>
            </a:r>
          </a:p>
        </p:txBody>
      </p:sp>
      <p:sp>
        <p:nvSpPr>
          <p:cNvPr id="19" name="Titolo 1">
            <a:extLst>
              <a:ext uri="{FF2B5EF4-FFF2-40B4-BE49-F238E27FC236}">
                <a16:creationId xmlns:a16="http://schemas.microsoft.com/office/drawing/2014/main" id="{898228F3-0C2E-EC20-4825-D9CC625211BF}"/>
              </a:ext>
            </a:extLst>
          </p:cNvPr>
          <p:cNvSpPr txBox="1">
            <a:spLocks noGrp="1"/>
          </p:cNvSpPr>
          <p:nvPr>
            <p:ph type="title"/>
          </p:nvPr>
        </p:nvSpPr>
        <p:spPr>
          <a:xfrm>
            <a:off x="480288" y="292745"/>
            <a:ext cx="4301255" cy="750886"/>
          </a:xfrm>
        </p:spPr>
        <p:txBody>
          <a:bodyPr anchor="t">
            <a:noAutofit/>
          </a:bodyPr>
          <a:lstStyle>
            <a:lvl1pPr>
              <a:defRPr sz="5400" spc="-150">
                <a:latin typeface="Akzidenz-Grotesk Next Bold"/>
              </a:defRPr>
            </a:lvl1pPr>
          </a:lstStyle>
          <a:p>
            <a:pPr lvl="0"/>
            <a:r>
              <a:rPr lang="it-IT"/>
              <a:t>Titolo</a:t>
            </a:r>
          </a:p>
        </p:txBody>
      </p:sp>
      <p:sp>
        <p:nvSpPr>
          <p:cNvPr id="5" name="Segnaposto immagine 4">
            <a:extLst>
              <a:ext uri="{FF2B5EF4-FFF2-40B4-BE49-F238E27FC236}">
                <a16:creationId xmlns:a16="http://schemas.microsoft.com/office/drawing/2014/main" id="{A3005471-BE2D-2F78-B33B-335EA630B277}"/>
              </a:ext>
            </a:extLst>
          </p:cNvPr>
          <p:cNvSpPr>
            <a:spLocks noGrp="1"/>
          </p:cNvSpPr>
          <p:nvPr>
            <p:ph type="pic" sz="quarter" idx="11"/>
          </p:nvPr>
        </p:nvSpPr>
        <p:spPr>
          <a:xfrm>
            <a:off x="6096000" y="1042988"/>
            <a:ext cx="5614988" cy="4718050"/>
          </a:xfrm>
        </p:spPr>
        <p:txBody>
          <a:bodyPr/>
          <a:lstStyle/>
          <a:p>
            <a:endParaRPr lang="it-IT"/>
          </a:p>
        </p:txBody>
      </p:sp>
      <p:sp>
        <p:nvSpPr>
          <p:cNvPr id="2" name="Segnaposto testo 8">
            <a:extLst>
              <a:ext uri="{FF2B5EF4-FFF2-40B4-BE49-F238E27FC236}">
                <a16:creationId xmlns:a16="http://schemas.microsoft.com/office/drawing/2014/main" id="{2CD29FAA-5F34-0271-4675-033BBB091541}"/>
              </a:ext>
            </a:extLst>
          </p:cNvPr>
          <p:cNvSpPr>
            <a:spLocks noGrp="1"/>
          </p:cNvSpPr>
          <p:nvPr>
            <p:ph type="body" sz="quarter" idx="12"/>
          </p:nvPr>
        </p:nvSpPr>
        <p:spPr>
          <a:xfrm>
            <a:off x="481013" y="2895601"/>
            <a:ext cx="5395531" cy="2889568"/>
          </a:xfrm>
        </p:spPr>
        <p:txBody>
          <a:bodyPr/>
          <a:lstStyle>
            <a:lvl1pPr marL="0" indent="0">
              <a:buNone/>
              <a:defRPr sz="1800">
                <a:solidFill>
                  <a:schemeClr val="tx1"/>
                </a:solidFill>
                <a:latin typeface="Akzidenz-Grotesk Next Regular" panose="02000503000000020003" pitchFamily="2" charset="0"/>
              </a:defRPr>
            </a:lvl1pPr>
            <a:lvl2pPr>
              <a:defRPr sz="1600">
                <a:solidFill>
                  <a:schemeClr val="tx1"/>
                </a:solidFill>
                <a:latin typeface="Akzidenz-Grotesk Next Regular" panose="02000503000000020003" pitchFamily="2" charset="0"/>
              </a:defRPr>
            </a:lvl2pPr>
            <a:lvl3pPr>
              <a:defRPr sz="1400">
                <a:solidFill>
                  <a:schemeClr val="tx1"/>
                </a:solidFill>
                <a:latin typeface="Akzidenz-Grotesk Next Regular" panose="02000503000000020003" pitchFamily="2" charset="0"/>
              </a:defRPr>
            </a:lvl3pPr>
            <a:lvl4pPr>
              <a:defRPr sz="1200">
                <a:solidFill>
                  <a:schemeClr val="tx1"/>
                </a:solidFill>
                <a:latin typeface="Akzidenz-Grotesk Next Regular" panose="02000503000000020003" pitchFamily="2" charset="0"/>
              </a:defRPr>
            </a:lvl4pPr>
            <a:lvl5pPr>
              <a:defRPr sz="1200">
                <a:solidFill>
                  <a:schemeClr val="tx1"/>
                </a:solidFill>
                <a:latin typeface="Akzidenz-Grotesk Next Regular" panose="02000503000000020003" pitchFamily="2" charset="0"/>
              </a:defRPr>
            </a:lvl5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385949128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3_Custom Layout">
    <p:bg>
      <p:bgPr>
        <a:blipFill>
          <a:blip/>
          <a:stretch>
            <a:fillRect/>
          </a:stretch>
        </a:blipFill>
        <a:effectLst/>
      </p:bgPr>
    </p:bg>
    <p:spTree>
      <p:nvGrpSpPr>
        <p:cNvPr id="1" name=""/>
        <p:cNvGrpSpPr/>
        <p:nvPr/>
      </p:nvGrpSpPr>
      <p:grpSpPr>
        <a:xfrm>
          <a:off x="0" y="0"/>
          <a:ext cx="0" cy="0"/>
          <a:chOff x="0" y="0"/>
          <a:chExt cx="0" cy="0"/>
        </a:xfrm>
      </p:grpSpPr>
      <p:pic>
        <p:nvPicPr>
          <p:cNvPr id="10" name="Immagine 9" descr="Immagine che contiene sfocatura, bianco, nero, nebbia&#10;&#10;Il contenuto generato dall'IA potrebbe non essere corretto.">
            <a:extLst>
              <a:ext uri="{FF2B5EF4-FFF2-40B4-BE49-F238E27FC236}">
                <a16:creationId xmlns:a16="http://schemas.microsoft.com/office/drawing/2014/main" id="{FAF368B3-B954-3003-D15C-6BA42BB5723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Footer Placeholder 2">
            <a:extLst>
              <a:ext uri="{FF2B5EF4-FFF2-40B4-BE49-F238E27FC236}">
                <a16:creationId xmlns:a16="http://schemas.microsoft.com/office/drawing/2014/main" id="{3C7F3B56-5689-C6BB-277D-1ECE1E4A059B}"/>
              </a:ext>
            </a:extLst>
          </p:cNvPr>
          <p:cNvSpPr txBox="1">
            <a:spLocks noGrp="1"/>
          </p:cNvSpPr>
          <p:nvPr>
            <p:ph type="ftr" sz="quarter" idx="9"/>
          </p:nvPr>
        </p:nvSpPr>
        <p:spPr>
          <a:xfrm>
            <a:off x="480288" y="6450442"/>
            <a:ext cx="4114800" cy="182559"/>
          </a:xfrm>
        </p:spPr>
        <p:txBody>
          <a:bodyPr anchor="ctr" anchorCtr="0"/>
          <a:lstStyle>
            <a:lvl1pPr algn="l">
              <a:defRPr lang="en-US">
                <a:solidFill>
                  <a:schemeClr val="tx1"/>
                </a:solidFill>
                <a:latin typeface="Akzidenz-Grotesk Next Regular" pitchFamily="50"/>
              </a:defRPr>
            </a:lvl1pPr>
          </a:lstStyle>
          <a:p>
            <a:r>
              <a:rPr lang="it-IT"/>
              <a:t>HEADLINE</a:t>
            </a:r>
          </a:p>
        </p:txBody>
      </p:sp>
      <p:sp>
        <p:nvSpPr>
          <p:cNvPr id="12" name="Slide Number Placeholder 5">
            <a:extLst>
              <a:ext uri="{FF2B5EF4-FFF2-40B4-BE49-F238E27FC236}">
                <a16:creationId xmlns:a16="http://schemas.microsoft.com/office/drawing/2014/main" id="{E64DF6E0-D826-E6C2-AE39-BB9D693BA32B}"/>
              </a:ext>
            </a:extLst>
          </p:cNvPr>
          <p:cNvSpPr txBox="1">
            <a:spLocks noGrp="1"/>
          </p:cNvSpPr>
          <p:nvPr>
            <p:ph type="sldNum" sz="quarter" idx="8"/>
          </p:nvPr>
        </p:nvSpPr>
        <p:spPr>
          <a:xfrm>
            <a:off x="10908325" y="6450442"/>
            <a:ext cx="1119627" cy="182559"/>
          </a:xfrm>
        </p:spPr>
        <p:txBody>
          <a:bodyPr/>
          <a:lstStyle>
            <a:lvl1pPr>
              <a:defRPr lang="en-US">
                <a:solidFill>
                  <a:schemeClr val="tx1"/>
                </a:solidFill>
                <a:latin typeface="Akzidenz-Grotesk Next Regular" pitchFamily="50"/>
                <a:ea typeface="Akzidenz-Grotesk Next Regular" pitchFamily="50"/>
                <a:cs typeface="Akzidenz-Grotesk Next Regular" pitchFamily="50"/>
              </a:defRPr>
            </a:lvl1pPr>
          </a:lstStyle>
          <a:p>
            <a:r>
              <a:rPr lang="it-IT"/>
              <a:t>PAGE </a:t>
            </a:r>
            <a:fld id="{217FE97B-3BC2-4DBF-BB39-2BF845C7AC46}" type="slidenum">
              <a:rPr smtClean="0"/>
              <a:pPr/>
              <a:t>‹N›</a:t>
            </a:fld>
            <a:r>
              <a:t>/20</a:t>
            </a:r>
          </a:p>
        </p:txBody>
      </p:sp>
      <p:sp>
        <p:nvSpPr>
          <p:cNvPr id="13" name="Date Placeholder 3">
            <a:extLst>
              <a:ext uri="{FF2B5EF4-FFF2-40B4-BE49-F238E27FC236}">
                <a16:creationId xmlns:a16="http://schemas.microsoft.com/office/drawing/2014/main" id="{F171DA34-B36E-397C-7A88-F24654B0E2D2}"/>
              </a:ext>
            </a:extLst>
          </p:cNvPr>
          <p:cNvSpPr txBox="1">
            <a:spLocks noGrp="1"/>
          </p:cNvSpPr>
          <p:nvPr>
            <p:ph type="dt" sz="half" idx="7"/>
          </p:nvPr>
        </p:nvSpPr>
        <p:spPr>
          <a:xfrm>
            <a:off x="7963953" y="6450442"/>
            <a:ext cx="2743200" cy="182559"/>
          </a:xfrm>
        </p:spPr>
        <p:txBody>
          <a:bodyPr/>
          <a:lstStyle>
            <a:lvl1pPr algn="ctr">
              <a:defRPr>
                <a:solidFill>
                  <a:schemeClr val="tx1"/>
                </a:solidFill>
                <a:latin typeface="Akzidenz-Grotesk Next Regular" pitchFamily="50"/>
                <a:ea typeface="Akzidenz-Grotesk Next Regular" pitchFamily="50"/>
                <a:cs typeface="Akzidenz-Grotesk Next Regular" pitchFamily="50"/>
              </a:defRPr>
            </a:lvl1pPr>
          </a:lstStyle>
          <a:p>
            <a:r>
              <a:rPr lang="it-IT"/>
              <a:t>10/10/3030</a:t>
            </a:r>
          </a:p>
        </p:txBody>
      </p:sp>
      <p:pic>
        <p:nvPicPr>
          <p:cNvPr id="14" name="Elemento grafico 6">
            <a:extLst>
              <a:ext uri="{FF2B5EF4-FFF2-40B4-BE49-F238E27FC236}">
                <a16:creationId xmlns:a16="http://schemas.microsoft.com/office/drawing/2014/main" id="{4A091C17-3B36-6401-FF5F-341C0A2E772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527718" y="200802"/>
            <a:ext cx="1419221" cy="467386"/>
          </a:xfrm>
          <a:prstGeom prst="rect">
            <a:avLst/>
          </a:prstGeom>
          <a:noFill/>
          <a:ln cap="flat">
            <a:noFill/>
          </a:ln>
        </p:spPr>
      </p:pic>
      <p:sp>
        <p:nvSpPr>
          <p:cNvPr id="17" name="Segnaposto testo 20">
            <a:extLst>
              <a:ext uri="{FF2B5EF4-FFF2-40B4-BE49-F238E27FC236}">
                <a16:creationId xmlns:a16="http://schemas.microsoft.com/office/drawing/2014/main" id="{C4C3B65F-3F12-0246-F86A-5BA31BE3C102}"/>
              </a:ext>
            </a:extLst>
          </p:cNvPr>
          <p:cNvSpPr>
            <a:spLocks noGrp="1"/>
          </p:cNvSpPr>
          <p:nvPr>
            <p:ph type="body" sz="quarter" idx="10" hasCustomPrompt="1"/>
          </p:nvPr>
        </p:nvSpPr>
        <p:spPr>
          <a:xfrm>
            <a:off x="481013" y="1072832"/>
            <a:ext cx="4864100" cy="612775"/>
          </a:xfrm>
        </p:spPr>
        <p:txBody>
          <a:bodyPr/>
          <a:lstStyle>
            <a:lvl1pPr marL="0" indent="0">
              <a:buNone/>
              <a:defRPr>
                <a:solidFill>
                  <a:schemeClr val="tx1"/>
                </a:solidFill>
                <a:latin typeface="Akzidenz-Grotesk Next Regular" panose="02000503000000020003"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it-IT"/>
              <a:t>Sottotitolo</a:t>
            </a:r>
          </a:p>
        </p:txBody>
      </p:sp>
      <p:sp>
        <p:nvSpPr>
          <p:cNvPr id="18" name="Titolo 1">
            <a:extLst>
              <a:ext uri="{FF2B5EF4-FFF2-40B4-BE49-F238E27FC236}">
                <a16:creationId xmlns:a16="http://schemas.microsoft.com/office/drawing/2014/main" id="{8E4B6006-C805-1809-0D29-D9C6025FFEF6}"/>
              </a:ext>
            </a:extLst>
          </p:cNvPr>
          <p:cNvSpPr txBox="1">
            <a:spLocks noGrp="1"/>
          </p:cNvSpPr>
          <p:nvPr>
            <p:ph type="title"/>
          </p:nvPr>
        </p:nvSpPr>
        <p:spPr>
          <a:xfrm>
            <a:off x="480288" y="292745"/>
            <a:ext cx="4301255" cy="750886"/>
          </a:xfrm>
        </p:spPr>
        <p:txBody>
          <a:bodyPr anchor="t">
            <a:noAutofit/>
          </a:bodyPr>
          <a:lstStyle>
            <a:lvl1pPr>
              <a:defRPr sz="5400" spc="-150">
                <a:latin typeface="Akzidenz-Grotesk Next Bold"/>
              </a:defRPr>
            </a:lvl1pPr>
          </a:lstStyle>
          <a:p>
            <a:pPr lvl="0"/>
            <a:r>
              <a:rPr lang="it-IT"/>
              <a:t>Titolo</a:t>
            </a:r>
          </a:p>
        </p:txBody>
      </p:sp>
      <p:sp>
        <p:nvSpPr>
          <p:cNvPr id="4" name="Segnaposto immagine 3">
            <a:extLst>
              <a:ext uri="{FF2B5EF4-FFF2-40B4-BE49-F238E27FC236}">
                <a16:creationId xmlns:a16="http://schemas.microsoft.com/office/drawing/2014/main" id="{AADA7A9E-28BA-F775-1860-1C722A929168}"/>
              </a:ext>
            </a:extLst>
          </p:cNvPr>
          <p:cNvSpPr>
            <a:spLocks noGrp="1"/>
          </p:cNvSpPr>
          <p:nvPr>
            <p:ph type="pic" sz="quarter" idx="11"/>
          </p:nvPr>
        </p:nvSpPr>
        <p:spPr>
          <a:xfrm>
            <a:off x="6096000" y="1685925"/>
            <a:ext cx="5614988" cy="4075113"/>
          </a:xfrm>
        </p:spPr>
        <p:txBody>
          <a:bodyPr/>
          <a:lstStyle/>
          <a:p>
            <a:endParaRPr lang="it-IT"/>
          </a:p>
        </p:txBody>
      </p:sp>
      <p:sp>
        <p:nvSpPr>
          <p:cNvPr id="2" name="Segnaposto testo 8">
            <a:extLst>
              <a:ext uri="{FF2B5EF4-FFF2-40B4-BE49-F238E27FC236}">
                <a16:creationId xmlns:a16="http://schemas.microsoft.com/office/drawing/2014/main" id="{EFAB4904-045C-0C3D-90AC-ADABF49077D4}"/>
              </a:ext>
            </a:extLst>
          </p:cNvPr>
          <p:cNvSpPr>
            <a:spLocks noGrp="1"/>
          </p:cNvSpPr>
          <p:nvPr>
            <p:ph type="body" sz="quarter" idx="12"/>
          </p:nvPr>
        </p:nvSpPr>
        <p:spPr>
          <a:xfrm>
            <a:off x="481013" y="2895601"/>
            <a:ext cx="5383339" cy="2889568"/>
          </a:xfrm>
        </p:spPr>
        <p:txBody>
          <a:bodyPr/>
          <a:lstStyle>
            <a:lvl1pPr marL="0" indent="0">
              <a:buNone/>
              <a:defRPr sz="1800">
                <a:solidFill>
                  <a:schemeClr val="tx1"/>
                </a:solidFill>
                <a:latin typeface="Akzidenz-Grotesk Next Regular" panose="02000503000000020003" pitchFamily="2" charset="0"/>
              </a:defRPr>
            </a:lvl1pPr>
            <a:lvl2pPr>
              <a:defRPr sz="1600">
                <a:solidFill>
                  <a:schemeClr val="tx1"/>
                </a:solidFill>
                <a:latin typeface="Akzidenz-Grotesk Next Regular" panose="02000503000000020003" pitchFamily="2" charset="0"/>
              </a:defRPr>
            </a:lvl2pPr>
            <a:lvl3pPr>
              <a:defRPr sz="1400">
                <a:solidFill>
                  <a:schemeClr val="tx1"/>
                </a:solidFill>
                <a:latin typeface="Akzidenz-Grotesk Next Regular" panose="02000503000000020003" pitchFamily="2" charset="0"/>
              </a:defRPr>
            </a:lvl3pPr>
            <a:lvl4pPr>
              <a:defRPr sz="1200">
                <a:solidFill>
                  <a:schemeClr val="tx1"/>
                </a:solidFill>
                <a:latin typeface="Akzidenz-Grotesk Next Regular" panose="02000503000000020003" pitchFamily="2" charset="0"/>
              </a:defRPr>
            </a:lvl4pPr>
            <a:lvl5pPr>
              <a:defRPr sz="1200">
                <a:solidFill>
                  <a:schemeClr val="tx1"/>
                </a:solidFill>
                <a:latin typeface="Akzidenz-Grotesk Next Regular" panose="02000503000000020003" pitchFamily="2" charset="0"/>
              </a:defRPr>
            </a:lvl5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195258332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Titolo e contenuto">
    <p:bg>
      <p:bgPr>
        <a:blipFill>
          <a:blip r:embed="rId2"/>
          <a:stretch>
            <a:fillRect/>
          </a:stretch>
        </a:blip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F2E187C-A918-C616-C686-45C6DD0B79B2}"/>
              </a:ext>
            </a:extLst>
          </p:cNvPr>
          <p:cNvSpPr txBox="1">
            <a:spLocks noGrp="1"/>
          </p:cNvSpPr>
          <p:nvPr>
            <p:ph type="title"/>
          </p:nvPr>
        </p:nvSpPr>
        <p:spPr>
          <a:xfrm>
            <a:off x="838203" y="2641601"/>
            <a:ext cx="10515600" cy="1325559"/>
          </a:xfrm>
        </p:spPr>
        <p:txBody>
          <a:bodyPr anchorCtr="1"/>
          <a:lstStyle>
            <a:lvl1pPr algn="ctr">
              <a:defRPr sz="6600">
                <a:latin typeface="Akzidenz-Grotesk Next Bold"/>
              </a:defRPr>
            </a:lvl1pPr>
          </a:lstStyle>
          <a:p>
            <a:pPr lvl="0"/>
            <a:r>
              <a:rPr lang="it-IT"/>
              <a:t>Thanks</a:t>
            </a:r>
          </a:p>
        </p:txBody>
      </p:sp>
      <p:pic>
        <p:nvPicPr>
          <p:cNvPr id="3" name="Elemento grafico 6">
            <a:extLst>
              <a:ext uri="{FF2B5EF4-FFF2-40B4-BE49-F238E27FC236}">
                <a16:creationId xmlns:a16="http://schemas.microsoft.com/office/drawing/2014/main" id="{479A5954-D7CE-90E8-69E1-CF98D4F099D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386382" y="5820558"/>
            <a:ext cx="1419221" cy="467386"/>
          </a:xfrm>
          <a:prstGeom prst="rect">
            <a:avLst/>
          </a:prstGeom>
          <a:noFill/>
          <a:ln cap="flat">
            <a:noFill/>
          </a:ln>
        </p:spPr>
      </p:pic>
    </p:spTree>
    <p:extLst>
      <p:ext uri="{BB962C8B-B14F-4D97-AF65-F5344CB8AC3E}">
        <p14:creationId xmlns:p14="http://schemas.microsoft.com/office/powerpoint/2010/main" val="82569590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1_Titolo e contenuto">
    <p:bg>
      <p:bgPr>
        <a:blipFill>
          <a:blip/>
          <a:stretch>
            <a:fillRect/>
          </a:stretch>
        </a:blipFill>
        <a:effectLst/>
      </p:bgPr>
    </p:bg>
    <p:spTree>
      <p:nvGrpSpPr>
        <p:cNvPr id="1" name=""/>
        <p:cNvGrpSpPr/>
        <p:nvPr/>
      </p:nvGrpSpPr>
      <p:grpSpPr>
        <a:xfrm>
          <a:off x="0" y="0"/>
          <a:ext cx="0" cy="0"/>
          <a:chOff x="0" y="0"/>
          <a:chExt cx="0" cy="0"/>
        </a:xfrm>
      </p:grpSpPr>
      <p:pic>
        <p:nvPicPr>
          <p:cNvPr id="5" name="Immagine 4" descr="Immagine che contiene verde, luce, Policromia, laser&#10;&#10;Il contenuto generato dall'IA potrebbe non essere corretto.">
            <a:extLst>
              <a:ext uri="{FF2B5EF4-FFF2-40B4-BE49-F238E27FC236}">
                <a16:creationId xmlns:a16="http://schemas.microsoft.com/office/drawing/2014/main" id="{620F9376-5FA8-0634-F0F5-1AAA5217263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olo 1">
            <a:extLst>
              <a:ext uri="{FF2B5EF4-FFF2-40B4-BE49-F238E27FC236}">
                <a16:creationId xmlns:a16="http://schemas.microsoft.com/office/drawing/2014/main" id="{AB14B82E-8176-69DC-1A99-2709AD5DAE95}"/>
              </a:ext>
            </a:extLst>
          </p:cNvPr>
          <p:cNvSpPr txBox="1">
            <a:spLocks noGrp="1"/>
          </p:cNvSpPr>
          <p:nvPr>
            <p:ph type="title"/>
          </p:nvPr>
        </p:nvSpPr>
        <p:spPr>
          <a:xfrm>
            <a:off x="838203" y="2641601"/>
            <a:ext cx="10515600" cy="1325559"/>
          </a:xfrm>
        </p:spPr>
        <p:txBody>
          <a:bodyPr anchorCtr="1"/>
          <a:lstStyle>
            <a:lvl1pPr algn="ctr">
              <a:defRPr sz="6600">
                <a:solidFill>
                  <a:srgbClr val="FFFFFF"/>
                </a:solidFill>
                <a:latin typeface="Akzidenz-Grotesk Next Bold"/>
              </a:defRPr>
            </a:lvl1pPr>
          </a:lstStyle>
          <a:p>
            <a:pPr lvl="0"/>
            <a:r>
              <a:rPr lang="it-IT"/>
              <a:t>Thanks</a:t>
            </a:r>
          </a:p>
        </p:txBody>
      </p:sp>
      <p:pic>
        <p:nvPicPr>
          <p:cNvPr id="3" name="Elemento grafico 3">
            <a:extLst>
              <a:ext uri="{FF2B5EF4-FFF2-40B4-BE49-F238E27FC236}">
                <a16:creationId xmlns:a16="http://schemas.microsoft.com/office/drawing/2014/main" id="{238A233A-FB3B-FADF-9122-F0E417C8F83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386382" y="5820558"/>
            <a:ext cx="1419221" cy="469434"/>
          </a:xfrm>
          <a:prstGeom prst="rect">
            <a:avLst/>
          </a:prstGeom>
          <a:noFill/>
          <a:ln cap="flat">
            <a:noFill/>
          </a:ln>
        </p:spPr>
      </p:pic>
    </p:spTree>
    <p:extLst>
      <p:ext uri="{BB962C8B-B14F-4D97-AF65-F5344CB8AC3E}">
        <p14:creationId xmlns:p14="http://schemas.microsoft.com/office/powerpoint/2010/main" val="114795080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2_Titolo e contenuto">
    <p:bg>
      <p:bgPr>
        <a:blipFill>
          <a:blip/>
          <a:stretch>
            <a:fillRect/>
          </a:stretch>
        </a:blipFill>
        <a:effectLst/>
      </p:bgPr>
    </p:bg>
    <p:spTree>
      <p:nvGrpSpPr>
        <p:cNvPr id="1" name=""/>
        <p:cNvGrpSpPr/>
        <p:nvPr/>
      </p:nvGrpSpPr>
      <p:grpSpPr>
        <a:xfrm>
          <a:off x="0" y="0"/>
          <a:ext cx="0" cy="0"/>
          <a:chOff x="0" y="0"/>
          <a:chExt cx="0" cy="0"/>
        </a:xfrm>
      </p:grpSpPr>
      <p:pic>
        <p:nvPicPr>
          <p:cNvPr id="5" name="Immagine 4" descr="Immagine che contiene sfocatura, bianco, nero, nebbia&#10;&#10;Il contenuto generato dall'IA potrebbe non essere corretto.">
            <a:extLst>
              <a:ext uri="{FF2B5EF4-FFF2-40B4-BE49-F238E27FC236}">
                <a16:creationId xmlns:a16="http://schemas.microsoft.com/office/drawing/2014/main" id="{72E019DF-1628-7C8E-11B8-B0DF6AD256E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olo 1">
            <a:extLst>
              <a:ext uri="{FF2B5EF4-FFF2-40B4-BE49-F238E27FC236}">
                <a16:creationId xmlns:a16="http://schemas.microsoft.com/office/drawing/2014/main" id="{DFDB5421-8A5F-81FB-4637-CE0A33B40FCB}"/>
              </a:ext>
            </a:extLst>
          </p:cNvPr>
          <p:cNvSpPr txBox="1">
            <a:spLocks noGrp="1"/>
          </p:cNvSpPr>
          <p:nvPr>
            <p:ph type="title"/>
          </p:nvPr>
        </p:nvSpPr>
        <p:spPr>
          <a:xfrm>
            <a:off x="838203" y="2641601"/>
            <a:ext cx="10515600" cy="1325559"/>
          </a:xfrm>
        </p:spPr>
        <p:txBody>
          <a:bodyPr anchorCtr="1"/>
          <a:lstStyle>
            <a:lvl1pPr algn="ctr">
              <a:defRPr sz="6600">
                <a:latin typeface="Akzidenz-Grotesk Next Bold"/>
              </a:defRPr>
            </a:lvl1pPr>
          </a:lstStyle>
          <a:p>
            <a:pPr lvl="0"/>
            <a:r>
              <a:rPr lang="it-IT"/>
              <a:t>Thanks</a:t>
            </a:r>
          </a:p>
        </p:txBody>
      </p:sp>
      <p:pic>
        <p:nvPicPr>
          <p:cNvPr id="3" name="Elemento grafico 6">
            <a:extLst>
              <a:ext uri="{FF2B5EF4-FFF2-40B4-BE49-F238E27FC236}">
                <a16:creationId xmlns:a16="http://schemas.microsoft.com/office/drawing/2014/main" id="{4710592C-18AD-26EC-6AB6-CAF2009566B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386382" y="5820558"/>
            <a:ext cx="1419221" cy="467386"/>
          </a:xfrm>
          <a:prstGeom prst="rect">
            <a:avLst/>
          </a:prstGeom>
          <a:noFill/>
          <a:ln cap="flat">
            <a:noFill/>
          </a:ln>
        </p:spPr>
      </p:pic>
    </p:spTree>
    <p:extLst>
      <p:ext uri="{BB962C8B-B14F-4D97-AF65-F5344CB8AC3E}">
        <p14:creationId xmlns:p14="http://schemas.microsoft.com/office/powerpoint/2010/main" val="199808027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3_Titolo e contenuto">
    <p:bg>
      <p:bgPr>
        <a:blipFill>
          <a:blip r:embed="rId2"/>
          <a:stretch>
            <a:fillRect/>
          </a:stretch>
        </a:blip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4F0623E-C457-2B87-D573-0E6155CA0EEC}"/>
              </a:ext>
            </a:extLst>
          </p:cNvPr>
          <p:cNvSpPr txBox="1">
            <a:spLocks noGrp="1"/>
          </p:cNvSpPr>
          <p:nvPr>
            <p:ph type="title"/>
          </p:nvPr>
        </p:nvSpPr>
        <p:spPr>
          <a:xfrm>
            <a:off x="838203" y="2641601"/>
            <a:ext cx="10515600" cy="1325559"/>
          </a:xfrm>
        </p:spPr>
        <p:txBody>
          <a:bodyPr anchorCtr="1"/>
          <a:lstStyle>
            <a:lvl1pPr algn="ctr">
              <a:defRPr sz="6600">
                <a:latin typeface="Akzidenz-Grotesk Next Bold"/>
              </a:defRPr>
            </a:lvl1pPr>
          </a:lstStyle>
          <a:p>
            <a:pPr lvl="0"/>
            <a:r>
              <a:rPr lang="it-IT"/>
              <a:t>Thanks</a:t>
            </a:r>
          </a:p>
        </p:txBody>
      </p:sp>
      <p:pic>
        <p:nvPicPr>
          <p:cNvPr id="3" name="Elemento grafico 6">
            <a:extLst>
              <a:ext uri="{FF2B5EF4-FFF2-40B4-BE49-F238E27FC236}">
                <a16:creationId xmlns:a16="http://schemas.microsoft.com/office/drawing/2014/main" id="{F27BDEE6-3301-C901-75DD-D9E45FAC098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386382" y="5820558"/>
            <a:ext cx="1419221" cy="467386"/>
          </a:xfrm>
          <a:prstGeom prst="rect">
            <a:avLst/>
          </a:prstGeom>
          <a:noFill/>
          <a:ln cap="flat">
            <a:noFill/>
          </a:ln>
        </p:spPr>
      </p:pic>
    </p:spTree>
    <p:extLst>
      <p:ext uri="{BB962C8B-B14F-4D97-AF65-F5344CB8AC3E}">
        <p14:creationId xmlns:p14="http://schemas.microsoft.com/office/powerpoint/2010/main" val="27372026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pertina3">
    <p:bg>
      <p:bgPr>
        <a:blipFill>
          <a:blip/>
          <a:stretch>
            <a:fillRect/>
          </a:stretch>
        </a:blipFill>
        <a:effectLst/>
      </p:bgPr>
    </p:bg>
    <p:spTree>
      <p:nvGrpSpPr>
        <p:cNvPr id="1" name=""/>
        <p:cNvGrpSpPr/>
        <p:nvPr/>
      </p:nvGrpSpPr>
      <p:grpSpPr>
        <a:xfrm>
          <a:off x="0" y="0"/>
          <a:ext cx="0" cy="0"/>
          <a:chOff x="0" y="0"/>
          <a:chExt cx="0" cy="0"/>
        </a:xfrm>
      </p:grpSpPr>
      <p:pic>
        <p:nvPicPr>
          <p:cNvPr id="6" name="Immagine 5" descr="Immagine che contiene verde, luce, Policromia, laser&#10;&#10;Il contenuto generato dall'IA potrebbe non essere corretto.">
            <a:extLst>
              <a:ext uri="{FF2B5EF4-FFF2-40B4-BE49-F238E27FC236}">
                <a16:creationId xmlns:a16="http://schemas.microsoft.com/office/drawing/2014/main" id="{478F6875-0196-C773-D890-0419B099DF1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olo 1">
            <a:extLst>
              <a:ext uri="{FF2B5EF4-FFF2-40B4-BE49-F238E27FC236}">
                <a16:creationId xmlns:a16="http://schemas.microsoft.com/office/drawing/2014/main" id="{896AC66B-3535-944F-58E7-6A5B9783899B}"/>
              </a:ext>
            </a:extLst>
          </p:cNvPr>
          <p:cNvSpPr txBox="1">
            <a:spLocks noGrp="1"/>
          </p:cNvSpPr>
          <p:nvPr>
            <p:ph type="title"/>
          </p:nvPr>
        </p:nvSpPr>
        <p:spPr>
          <a:xfrm>
            <a:off x="480288" y="3578156"/>
            <a:ext cx="4301255" cy="750886"/>
          </a:xfrm>
        </p:spPr>
        <p:txBody>
          <a:bodyPr anchor="t">
            <a:noAutofit/>
          </a:bodyPr>
          <a:lstStyle>
            <a:lvl1pPr>
              <a:defRPr sz="7200" spc="-150">
                <a:solidFill>
                  <a:srgbClr val="FFFFFF"/>
                </a:solidFill>
                <a:latin typeface="Akzidenz-Grotesk Next Bold"/>
              </a:defRPr>
            </a:lvl1pPr>
          </a:lstStyle>
          <a:p>
            <a:pPr lvl="0"/>
            <a:r>
              <a:rPr lang="it-IT"/>
              <a:t>Titolo</a:t>
            </a:r>
          </a:p>
        </p:txBody>
      </p:sp>
      <p:pic>
        <p:nvPicPr>
          <p:cNvPr id="4" name="Elemento grafico 2">
            <a:extLst>
              <a:ext uri="{FF2B5EF4-FFF2-40B4-BE49-F238E27FC236}">
                <a16:creationId xmlns:a16="http://schemas.microsoft.com/office/drawing/2014/main" id="{517F375C-F030-84B2-6C2D-36E15F75D4E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95328" y="595073"/>
            <a:ext cx="2280056" cy="754169"/>
          </a:xfrm>
          <a:prstGeom prst="rect">
            <a:avLst/>
          </a:prstGeom>
          <a:noFill/>
          <a:ln cap="flat">
            <a:noFill/>
          </a:ln>
        </p:spPr>
      </p:pic>
      <p:sp>
        <p:nvSpPr>
          <p:cNvPr id="5" name="Segnaposto testo 5">
            <a:extLst>
              <a:ext uri="{FF2B5EF4-FFF2-40B4-BE49-F238E27FC236}">
                <a16:creationId xmlns:a16="http://schemas.microsoft.com/office/drawing/2014/main" id="{7A3CAF67-DC3F-1AFE-DAC1-20D36E6C109D}"/>
              </a:ext>
            </a:extLst>
          </p:cNvPr>
          <p:cNvSpPr>
            <a:spLocks noGrp="1"/>
          </p:cNvSpPr>
          <p:nvPr>
            <p:ph type="body" sz="quarter" idx="10"/>
          </p:nvPr>
        </p:nvSpPr>
        <p:spPr>
          <a:xfrm>
            <a:off x="481013" y="4475163"/>
            <a:ext cx="5614987" cy="1182687"/>
          </a:xfrm>
        </p:spPr>
        <p:txBody>
          <a:bodyPr>
            <a:noAutofit/>
          </a:bodyPr>
          <a:lstStyle>
            <a:lvl1pPr>
              <a:defRPr sz="2400">
                <a:solidFill>
                  <a:schemeClr val="bg1"/>
                </a:solidFill>
                <a:latin typeface="Akzidenz-Grotesk Next Regular" panose="02000503000000020003" pitchFamily="2" charset="0"/>
              </a:defRPr>
            </a:lvl1pPr>
            <a:lvl2pPr>
              <a:defRPr sz="2000">
                <a:solidFill>
                  <a:schemeClr val="bg1"/>
                </a:solidFill>
                <a:latin typeface="Akzidenz-Grotesk Next Regular" panose="02000503000000020003" pitchFamily="2" charset="0"/>
              </a:defRPr>
            </a:lvl2pPr>
            <a:lvl3pPr>
              <a:defRPr sz="1800">
                <a:solidFill>
                  <a:schemeClr val="bg1"/>
                </a:solidFill>
                <a:latin typeface="Akzidenz-Grotesk Next Regular" panose="02000503000000020003" pitchFamily="2" charset="0"/>
              </a:defRPr>
            </a:lvl3pPr>
            <a:lvl4pPr>
              <a:defRPr sz="1600">
                <a:solidFill>
                  <a:schemeClr val="bg1"/>
                </a:solidFill>
                <a:latin typeface="Akzidenz-Grotesk Next Regular" panose="02000503000000020003" pitchFamily="2" charset="0"/>
              </a:defRPr>
            </a:lvl4pPr>
            <a:lvl5pPr>
              <a:defRPr sz="1600">
                <a:solidFill>
                  <a:schemeClr val="bg1"/>
                </a:solidFill>
                <a:latin typeface="Akzidenz-Grotesk Next Regular" panose="02000503000000020003" pitchFamily="2" charset="0"/>
              </a:defRPr>
            </a:lvl5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357038045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28_Basic slide with 2 row title">
    <p:bg>
      <p:bgPr>
        <a:solidFill>
          <a:srgbClr val="FFFFFF"/>
        </a:solidFill>
        <a:effectLst/>
      </p:bgPr>
    </p:bg>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486013F4-94F9-4F41-CE25-6103D86DE5EA}"/>
              </a:ext>
            </a:extLst>
          </p:cNvPr>
          <p:cNvGraphicFramePr>
            <a:graphicFrameLocks noChangeAspect="1"/>
          </p:cNvGraphicFramePr>
          <p:nvPr userDrawn="1">
            <p:custDataLst>
              <p:tags r:id="rId1"/>
            </p:custDataLst>
            <p:extLst>
              <p:ext uri="{D42A27DB-BD31-4B8C-83A1-F6EECF244321}">
                <p14:modId xmlns:p14="http://schemas.microsoft.com/office/powerpoint/2010/main" val="56536586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6" imgH="426" progId="TCLayout.ActiveDocument.1">
                  <p:embed/>
                </p:oleObj>
              </mc:Choice>
              <mc:Fallback>
                <p:oleObj name="think-cell Slide" r:id="rId3" imgW="426" imgH="426" progId="TCLayout.ActiveDocument.1">
                  <p:embed/>
                  <p:pic>
                    <p:nvPicPr>
                      <p:cNvPr id="8" name="think-cell data - do not delete" hidden="1">
                        <a:extLst>
                          <a:ext uri="{FF2B5EF4-FFF2-40B4-BE49-F238E27FC236}">
                            <a16:creationId xmlns:a16="http://schemas.microsoft.com/office/drawing/2014/main" id="{486013F4-94F9-4F41-CE25-6103D86DE5EA}"/>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Slide Number Placeholder 5">
            <a:extLst>
              <a:ext uri="{FF2B5EF4-FFF2-40B4-BE49-F238E27FC236}">
                <a16:creationId xmlns:a16="http://schemas.microsoft.com/office/drawing/2014/main" id="{EE31BF60-DA77-827F-DC04-B5EC713D1F51}"/>
              </a:ext>
            </a:extLst>
          </p:cNvPr>
          <p:cNvSpPr txBox="1">
            <a:spLocks noGrp="1"/>
          </p:cNvSpPr>
          <p:nvPr>
            <p:ph type="sldNum" sz="quarter" idx="8"/>
          </p:nvPr>
        </p:nvSpPr>
        <p:spPr>
          <a:xfrm>
            <a:off x="10629195" y="6450442"/>
            <a:ext cx="1119627" cy="182559"/>
          </a:xfrm>
        </p:spPr>
        <p:txBody>
          <a:bodyPr/>
          <a:lstStyle>
            <a:lvl1pPr>
              <a:defRPr lang="en-US">
                <a:solidFill>
                  <a:srgbClr val="000000"/>
                </a:solidFill>
                <a:latin typeface="Akzidenz-Grotesk Next Regular" pitchFamily="50"/>
                <a:ea typeface="Akzidenz-Grotesk Next Regular" pitchFamily="50"/>
                <a:cs typeface="Akzidenz-Grotesk Next Regular" pitchFamily="50"/>
              </a:defRPr>
            </a:lvl1pPr>
          </a:lstStyle>
          <a:p>
            <a:pPr lvl="0"/>
            <a:r>
              <a:rPr lang="en-US"/>
              <a:t>PAGE </a:t>
            </a:r>
            <a:fld id="{0559EE6F-DEA7-4141-BD23-A755D27E8E65}" type="slidenum">
              <a:t>‹N›</a:t>
            </a:fld>
            <a:r>
              <a:rPr lang="en-US"/>
              <a:t>/20</a:t>
            </a:r>
          </a:p>
        </p:txBody>
      </p:sp>
      <p:pic>
        <p:nvPicPr>
          <p:cNvPr id="4" name="Elemento grafico 7">
            <a:extLst>
              <a:ext uri="{FF2B5EF4-FFF2-40B4-BE49-F238E27FC236}">
                <a16:creationId xmlns:a16="http://schemas.microsoft.com/office/drawing/2014/main" id="{9B81A1D9-568B-F2D8-102D-24E82966AA1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322539" y="181275"/>
            <a:ext cx="1419221" cy="467386"/>
          </a:xfrm>
          <a:prstGeom prst="rect">
            <a:avLst/>
          </a:prstGeom>
          <a:noFill/>
          <a:ln cap="flat">
            <a:noFill/>
          </a:ln>
        </p:spPr>
      </p:pic>
      <p:sp>
        <p:nvSpPr>
          <p:cNvPr id="5" name="Titolo 1">
            <a:extLst>
              <a:ext uri="{FF2B5EF4-FFF2-40B4-BE49-F238E27FC236}">
                <a16:creationId xmlns:a16="http://schemas.microsoft.com/office/drawing/2014/main" id="{D25B0C95-EFCB-9BF4-9FA9-4C77EEAA2354}"/>
              </a:ext>
            </a:extLst>
          </p:cNvPr>
          <p:cNvSpPr txBox="1">
            <a:spLocks noGrp="1"/>
          </p:cNvSpPr>
          <p:nvPr>
            <p:ph type="title" hasCustomPrompt="1"/>
          </p:nvPr>
        </p:nvSpPr>
        <p:spPr>
          <a:xfrm>
            <a:off x="442913" y="741933"/>
            <a:ext cx="11306175" cy="390267"/>
          </a:xfrm>
        </p:spPr>
        <p:txBody>
          <a:bodyPr anchor="t">
            <a:noAutofit/>
          </a:bodyPr>
          <a:lstStyle>
            <a:lvl1pPr>
              <a:defRPr sz="2400" spc="-150">
                <a:latin typeface="Akzidenz-Grotesk Next Bold"/>
              </a:defRPr>
            </a:lvl1pPr>
          </a:lstStyle>
          <a:p>
            <a:pPr lvl="0"/>
            <a:r>
              <a:rPr lang="it-IT"/>
              <a:t>Titolo</a:t>
            </a:r>
          </a:p>
        </p:txBody>
      </p:sp>
      <p:sp>
        <p:nvSpPr>
          <p:cNvPr id="6" name="Sottotitolo 2">
            <a:extLst>
              <a:ext uri="{FF2B5EF4-FFF2-40B4-BE49-F238E27FC236}">
                <a16:creationId xmlns:a16="http://schemas.microsoft.com/office/drawing/2014/main" id="{B5B64FB7-5427-3C3A-3B32-A859AECB1845}"/>
              </a:ext>
            </a:extLst>
          </p:cNvPr>
          <p:cNvSpPr txBox="1">
            <a:spLocks noGrp="1"/>
          </p:cNvSpPr>
          <p:nvPr>
            <p:ph type="subTitle" idx="4294967295"/>
          </p:nvPr>
        </p:nvSpPr>
        <p:spPr>
          <a:xfrm>
            <a:off x="442913" y="1628776"/>
            <a:ext cx="11298847" cy="4716462"/>
          </a:xfrm>
        </p:spPr>
        <p:txBody>
          <a:bodyPr/>
          <a:lstStyle>
            <a:lvl1pPr marL="0" indent="0">
              <a:buNone/>
              <a:defRPr sz="1600">
                <a:latin typeface="Akzidenz-Grotesk Next Regular" pitchFamily="50"/>
              </a:defRPr>
            </a:lvl1pPr>
          </a:lstStyle>
          <a:p>
            <a:pPr lvl="0"/>
            <a:r>
              <a:rPr lang="it-IT"/>
              <a:t>Fare clic per modificare lo stile del sottotitolo dello schema</a:t>
            </a:r>
          </a:p>
        </p:txBody>
      </p:sp>
      <p:sp>
        <p:nvSpPr>
          <p:cNvPr id="13" name="Text Placeholder 12">
            <a:extLst>
              <a:ext uri="{FF2B5EF4-FFF2-40B4-BE49-F238E27FC236}">
                <a16:creationId xmlns:a16="http://schemas.microsoft.com/office/drawing/2014/main" id="{612639DA-5ACD-8A73-EED1-5CFDA0455E4B}"/>
              </a:ext>
            </a:extLst>
          </p:cNvPr>
          <p:cNvSpPr>
            <a:spLocks noGrp="1"/>
          </p:cNvSpPr>
          <p:nvPr>
            <p:ph type="body" sz="quarter" idx="10" hasCustomPrompt="1"/>
          </p:nvPr>
        </p:nvSpPr>
        <p:spPr>
          <a:xfrm>
            <a:off x="442913" y="1132350"/>
            <a:ext cx="11298846" cy="301813"/>
          </a:xfrm>
        </p:spPr>
        <p:txBody>
          <a:bodyPr>
            <a:noAutofit/>
          </a:bodyPr>
          <a:lstStyle>
            <a:lvl1pPr marL="0" indent="0">
              <a:buNone/>
              <a:defRPr sz="2000">
                <a:latin typeface="Akzidenz-Grotesk Next Regular" panose="02000503000000020003" pitchFamily="2" charset="0"/>
              </a:defRPr>
            </a:lvl1pPr>
          </a:lstStyle>
          <a:p>
            <a:pPr lvl="0"/>
            <a:r>
              <a:rPr lang="en-US"/>
              <a:t>Sotto-</a:t>
            </a:r>
            <a:r>
              <a:rPr lang="en-US" err="1"/>
              <a:t>titolo</a:t>
            </a:r>
            <a:endParaRPr lang="en-US"/>
          </a:p>
        </p:txBody>
      </p:sp>
    </p:spTree>
    <p:extLst>
      <p:ext uri="{BB962C8B-B14F-4D97-AF65-F5344CB8AC3E}">
        <p14:creationId xmlns:p14="http://schemas.microsoft.com/office/powerpoint/2010/main" val="4290111105"/>
      </p:ext>
    </p:extLst>
  </p:cSld>
  <p:clrMapOvr>
    <a:masterClrMapping/>
  </p:clrMapOvr>
  <p:extLst>
    <p:ext uri="{DCECCB84-F9BA-43D5-87BE-67443E8EF086}">
      <p15:sldGuideLst xmlns:p15="http://schemas.microsoft.com/office/powerpoint/2012/main">
        <p15:guide id="1" orient="horz" pos="459">
          <p15:clr>
            <a:srgbClr val="FBAE40"/>
          </p15:clr>
        </p15:guide>
        <p15:guide id="2" pos="279">
          <p15:clr>
            <a:srgbClr val="FBAE40"/>
          </p15:clr>
        </p15:guide>
        <p15:guide id="3" orient="horz" pos="3997">
          <p15:clr>
            <a:srgbClr val="FBAE40"/>
          </p15:clr>
        </p15:guide>
        <p15:guide id="4" pos="7401">
          <p15:clr>
            <a:srgbClr val="FBAE40"/>
          </p15:clr>
        </p15:guide>
        <p15:guide id="5" orient="horz" pos="1026">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Copertina">
    <p:bg>
      <p:bgPr>
        <a:blipFill>
          <a:blip r:embed="rId2"/>
          <a:stretch>
            <a:fillRect/>
          </a:stretch>
        </a:blipFill>
        <a:effectLst/>
      </p:bgPr>
    </p:bg>
    <p:spTree>
      <p:nvGrpSpPr>
        <p:cNvPr id="1" name=""/>
        <p:cNvGrpSpPr/>
        <p:nvPr/>
      </p:nvGrpSpPr>
      <p:grpSpPr>
        <a:xfrm>
          <a:off x="0" y="0"/>
          <a:ext cx="0" cy="0"/>
          <a:chOff x="0" y="0"/>
          <a:chExt cx="0" cy="0"/>
        </a:xfrm>
      </p:grpSpPr>
      <p:pic>
        <p:nvPicPr>
          <p:cNvPr id="2" name="Elemento grafico 6">
            <a:extLst>
              <a:ext uri="{FF2B5EF4-FFF2-40B4-BE49-F238E27FC236}">
                <a16:creationId xmlns:a16="http://schemas.microsoft.com/office/drawing/2014/main" id="{687380DC-7B3F-8D9D-BAF7-4AE5D222546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95328" y="595073"/>
            <a:ext cx="2280056" cy="750886"/>
          </a:xfrm>
          <a:prstGeom prst="rect">
            <a:avLst/>
          </a:prstGeom>
          <a:noFill/>
          <a:ln cap="flat">
            <a:noFill/>
          </a:ln>
        </p:spPr>
      </p:pic>
      <p:sp>
        <p:nvSpPr>
          <p:cNvPr id="3" name="Titolo 1">
            <a:extLst>
              <a:ext uri="{FF2B5EF4-FFF2-40B4-BE49-F238E27FC236}">
                <a16:creationId xmlns:a16="http://schemas.microsoft.com/office/drawing/2014/main" id="{9ED999AD-B51E-4F2C-F5E0-0DEAE03064A6}"/>
              </a:ext>
            </a:extLst>
          </p:cNvPr>
          <p:cNvSpPr txBox="1">
            <a:spLocks noGrp="1"/>
          </p:cNvSpPr>
          <p:nvPr>
            <p:ph type="title"/>
          </p:nvPr>
        </p:nvSpPr>
        <p:spPr>
          <a:xfrm>
            <a:off x="480288" y="3578156"/>
            <a:ext cx="4301255" cy="750886"/>
          </a:xfrm>
        </p:spPr>
        <p:txBody>
          <a:bodyPr anchor="t">
            <a:noAutofit/>
          </a:bodyPr>
          <a:lstStyle>
            <a:lvl1pPr>
              <a:defRPr sz="7200" spc="-150">
                <a:latin typeface="Akzidenz-Grotesk Next Bold"/>
              </a:defRPr>
            </a:lvl1pPr>
          </a:lstStyle>
          <a:p>
            <a:pPr lvl="0"/>
            <a:r>
              <a:rPr lang="it-IT"/>
              <a:t>Titolo</a:t>
            </a:r>
          </a:p>
        </p:txBody>
      </p:sp>
      <p:sp>
        <p:nvSpPr>
          <p:cNvPr id="4" name="Sottotitolo 2">
            <a:extLst>
              <a:ext uri="{FF2B5EF4-FFF2-40B4-BE49-F238E27FC236}">
                <a16:creationId xmlns:a16="http://schemas.microsoft.com/office/drawing/2014/main" id="{88960398-F3A4-447D-3A94-547EF24CEDBB}"/>
              </a:ext>
            </a:extLst>
          </p:cNvPr>
          <p:cNvSpPr txBox="1">
            <a:spLocks noGrp="1"/>
          </p:cNvSpPr>
          <p:nvPr>
            <p:ph type="subTitle" idx="4294967295"/>
          </p:nvPr>
        </p:nvSpPr>
        <p:spPr>
          <a:xfrm>
            <a:off x="480288" y="4514850"/>
            <a:ext cx="5295674" cy="1204978"/>
          </a:xfrm>
        </p:spPr>
        <p:txBody>
          <a:bodyPr/>
          <a:lstStyle>
            <a:lvl1pPr marL="0" indent="0">
              <a:buNone/>
              <a:defRPr sz="1600">
                <a:latin typeface="Akzidenz-Grotesk Next Regular" pitchFamily="50"/>
              </a:defRPr>
            </a:lvl1pPr>
          </a:lstStyle>
          <a:p>
            <a:pPr lvl="0"/>
            <a:r>
              <a:rPr lang="it-IT"/>
              <a:t>Fare clic per modificare lo stile del sottotitolo dello schema</a:t>
            </a:r>
          </a:p>
        </p:txBody>
      </p:sp>
    </p:spTree>
    <p:extLst>
      <p:ext uri="{BB962C8B-B14F-4D97-AF65-F5344CB8AC3E}">
        <p14:creationId xmlns:p14="http://schemas.microsoft.com/office/powerpoint/2010/main" val="918917587"/>
      </p:ext>
    </p:extLst>
  </p:cSld>
  <p:clrMapOvr>
    <a:masterClrMapping/>
  </p:clrMapOvr>
  <p:hf sldNum="0" hdr="0" ft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Copertina2">
    <p:bg>
      <p:bgPr>
        <a:blipFill>
          <a:blip r:embed="rId2"/>
          <a:stretch>
            <a:fillRect/>
          </a:stretch>
        </a:blipFill>
        <a:effectLst/>
      </p:bgPr>
    </p:bg>
    <p:spTree>
      <p:nvGrpSpPr>
        <p:cNvPr id="1" name=""/>
        <p:cNvGrpSpPr/>
        <p:nvPr/>
      </p:nvGrpSpPr>
      <p:grpSpPr>
        <a:xfrm>
          <a:off x="0" y="0"/>
          <a:ext cx="0" cy="0"/>
          <a:chOff x="0" y="0"/>
          <a:chExt cx="0" cy="0"/>
        </a:xfrm>
      </p:grpSpPr>
      <p:pic>
        <p:nvPicPr>
          <p:cNvPr id="2" name="Elemento grafico 6">
            <a:extLst>
              <a:ext uri="{FF2B5EF4-FFF2-40B4-BE49-F238E27FC236}">
                <a16:creationId xmlns:a16="http://schemas.microsoft.com/office/drawing/2014/main" id="{955E1577-B599-F498-2269-5BDC8FE2E22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95328" y="595073"/>
            <a:ext cx="2280056" cy="750886"/>
          </a:xfrm>
          <a:prstGeom prst="rect">
            <a:avLst/>
          </a:prstGeom>
          <a:noFill/>
          <a:ln cap="flat">
            <a:noFill/>
          </a:ln>
        </p:spPr>
      </p:pic>
      <p:sp>
        <p:nvSpPr>
          <p:cNvPr id="3" name="Titolo 1">
            <a:extLst>
              <a:ext uri="{FF2B5EF4-FFF2-40B4-BE49-F238E27FC236}">
                <a16:creationId xmlns:a16="http://schemas.microsoft.com/office/drawing/2014/main" id="{22B6E96E-9C80-CE9F-6E2A-31AE0FDFB599}"/>
              </a:ext>
            </a:extLst>
          </p:cNvPr>
          <p:cNvSpPr txBox="1">
            <a:spLocks noGrp="1"/>
          </p:cNvSpPr>
          <p:nvPr>
            <p:ph type="title"/>
          </p:nvPr>
        </p:nvSpPr>
        <p:spPr>
          <a:xfrm>
            <a:off x="480288" y="3578156"/>
            <a:ext cx="4301255" cy="750886"/>
          </a:xfrm>
        </p:spPr>
        <p:txBody>
          <a:bodyPr anchor="t">
            <a:noAutofit/>
          </a:bodyPr>
          <a:lstStyle>
            <a:lvl1pPr>
              <a:defRPr sz="7200" spc="-150">
                <a:latin typeface="Akzidenz-Grotesk Next Bold"/>
              </a:defRPr>
            </a:lvl1pPr>
          </a:lstStyle>
          <a:p>
            <a:pPr lvl="0"/>
            <a:r>
              <a:rPr lang="it-IT"/>
              <a:t>Titolo</a:t>
            </a:r>
          </a:p>
        </p:txBody>
      </p:sp>
      <p:sp>
        <p:nvSpPr>
          <p:cNvPr id="4" name="Sottotitolo 2">
            <a:extLst>
              <a:ext uri="{FF2B5EF4-FFF2-40B4-BE49-F238E27FC236}">
                <a16:creationId xmlns:a16="http://schemas.microsoft.com/office/drawing/2014/main" id="{6FA8CED5-D47D-F50E-58C1-C1E89F318C76}"/>
              </a:ext>
            </a:extLst>
          </p:cNvPr>
          <p:cNvSpPr txBox="1">
            <a:spLocks noGrp="1"/>
          </p:cNvSpPr>
          <p:nvPr>
            <p:ph type="subTitle" idx="4294967295"/>
          </p:nvPr>
        </p:nvSpPr>
        <p:spPr>
          <a:xfrm>
            <a:off x="480288" y="4514850"/>
            <a:ext cx="5295674" cy="1204978"/>
          </a:xfrm>
        </p:spPr>
        <p:txBody>
          <a:bodyPr/>
          <a:lstStyle>
            <a:lvl1pPr marL="0" indent="0">
              <a:buNone/>
              <a:defRPr sz="1600">
                <a:latin typeface="Akzidenz-Grotesk Next Regular" pitchFamily="50"/>
              </a:defRPr>
            </a:lvl1pPr>
          </a:lstStyle>
          <a:p>
            <a:pPr lvl="0"/>
            <a:r>
              <a:rPr lang="it-IT"/>
              <a:t>Fare clic per modificare lo stile del sottotitolo dello schema</a:t>
            </a:r>
          </a:p>
        </p:txBody>
      </p:sp>
    </p:spTree>
    <p:extLst>
      <p:ext uri="{BB962C8B-B14F-4D97-AF65-F5344CB8AC3E}">
        <p14:creationId xmlns:p14="http://schemas.microsoft.com/office/powerpoint/2010/main" val="1911071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27_Basic slide with 1 row title">
    <p:bg>
      <p:bgPr>
        <a:solidFill>
          <a:srgbClr val="FFFFFF"/>
        </a:solidFill>
        <a:effectLst/>
      </p:bgPr>
    </p:bg>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486013F4-94F9-4F41-CE25-6103D86DE5EA}"/>
              </a:ext>
            </a:extLst>
          </p:cNvPr>
          <p:cNvGraphicFramePr>
            <a:graphicFrameLocks noChangeAspect="1"/>
          </p:cNvGraphicFramePr>
          <p:nvPr userDrawn="1">
            <p:custDataLst>
              <p:tags r:id="rId1"/>
            </p:custDataLst>
            <p:extLst>
              <p:ext uri="{D42A27DB-BD31-4B8C-83A1-F6EECF244321}">
                <p14:modId xmlns:p14="http://schemas.microsoft.com/office/powerpoint/2010/main" val="337876135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6" imgH="426" progId="TCLayout.ActiveDocument.1">
                  <p:embed/>
                </p:oleObj>
              </mc:Choice>
              <mc:Fallback>
                <p:oleObj name="think-cell Slide" r:id="rId3" imgW="426" imgH="426" progId="TCLayout.ActiveDocument.1">
                  <p:embed/>
                  <p:pic>
                    <p:nvPicPr>
                      <p:cNvPr id="8" name="think-cell data - do not delete" hidden="1">
                        <a:extLst>
                          <a:ext uri="{FF2B5EF4-FFF2-40B4-BE49-F238E27FC236}">
                            <a16:creationId xmlns:a16="http://schemas.microsoft.com/office/drawing/2014/main" id="{486013F4-94F9-4F41-CE25-6103D86DE5EA}"/>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Slide Number Placeholder 5">
            <a:extLst>
              <a:ext uri="{FF2B5EF4-FFF2-40B4-BE49-F238E27FC236}">
                <a16:creationId xmlns:a16="http://schemas.microsoft.com/office/drawing/2014/main" id="{EE31BF60-DA77-827F-DC04-B5EC713D1F51}"/>
              </a:ext>
            </a:extLst>
          </p:cNvPr>
          <p:cNvSpPr txBox="1">
            <a:spLocks noGrp="1"/>
          </p:cNvSpPr>
          <p:nvPr>
            <p:ph type="sldNum" sz="quarter" idx="8"/>
          </p:nvPr>
        </p:nvSpPr>
        <p:spPr>
          <a:xfrm>
            <a:off x="10629195" y="6450442"/>
            <a:ext cx="1119627" cy="182559"/>
          </a:xfrm>
        </p:spPr>
        <p:txBody>
          <a:bodyPr/>
          <a:lstStyle>
            <a:lvl1pPr>
              <a:defRPr lang="en-US">
                <a:solidFill>
                  <a:srgbClr val="000000"/>
                </a:solidFill>
                <a:latin typeface="Akzidenz-Grotesk Next Regular" pitchFamily="50"/>
                <a:ea typeface="Akzidenz-Grotesk Next Regular" pitchFamily="50"/>
                <a:cs typeface="Akzidenz-Grotesk Next Regular" pitchFamily="50"/>
              </a:defRPr>
            </a:lvl1pPr>
          </a:lstStyle>
          <a:p>
            <a:pPr lvl="0"/>
            <a:r>
              <a:rPr lang="en-US"/>
              <a:t>PAGE </a:t>
            </a:r>
            <a:fld id="{0559EE6F-DEA7-4141-BD23-A755D27E8E65}" type="slidenum">
              <a:t>‹N›</a:t>
            </a:fld>
            <a:r>
              <a:rPr lang="en-US"/>
              <a:t>/20</a:t>
            </a:r>
          </a:p>
        </p:txBody>
      </p:sp>
      <p:pic>
        <p:nvPicPr>
          <p:cNvPr id="4" name="Elemento grafico 7">
            <a:extLst>
              <a:ext uri="{FF2B5EF4-FFF2-40B4-BE49-F238E27FC236}">
                <a16:creationId xmlns:a16="http://schemas.microsoft.com/office/drawing/2014/main" id="{9B81A1D9-568B-F2D8-102D-24E82966AA1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322539" y="181275"/>
            <a:ext cx="1419221" cy="467386"/>
          </a:xfrm>
          <a:prstGeom prst="rect">
            <a:avLst/>
          </a:prstGeom>
          <a:noFill/>
          <a:ln cap="flat">
            <a:noFill/>
          </a:ln>
        </p:spPr>
      </p:pic>
      <p:sp>
        <p:nvSpPr>
          <p:cNvPr id="5" name="Titolo 1">
            <a:extLst>
              <a:ext uri="{FF2B5EF4-FFF2-40B4-BE49-F238E27FC236}">
                <a16:creationId xmlns:a16="http://schemas.microsoft.com/office/drawing/2014/main" id="{D25B0C95-EFCB-9BF4-9FA9-4C77EEAA2354}"/>
              </a:ext>
            </a:extLst>
          </p:cNvPr>
          <p:cNvSpPr txBox="1">
            <a:spLocks noGrp="1"/>
          </p:cNvSpPr>
          <p:nvPr>
            <p:ph type="title" hasCustomPrompt="1"/>
          </p:nvPr>
        </p:nvSpPr>
        <p:spPr>
          <a:xfrm>
            <a:off x="442913" y="741933"/>
            <a:ext cx="11306175" cy="756667"/>
          </a:xfrm>
        </p:spPr>
        <p:txBody>
          <a:bodyPr anchor="t">
            <a:noAutofit/>
          </a:bodyPr>
          <a:lstStyle>
            <a:lvl1pPr>
              <a:defRPr sz="2400" spc="-150">
                <a:latin typeface="Akzidenz-Grotesk Next Bold"/>
              </a:defRPr>
            </a:lvl1pPr>
          </a:lstStyle>
          <a:p>
            <a:pPr lvl="0"/>
            <a:r>
              <a:rPr lang="it-IT"/>
              <a:t>Titolo</a:t>
            </a:r>
          </a:p>
        </p:txBody>
      </p:sp>
      <p:sp>
        <p:nvSpPr>
          <p:cNvPr id="6" name="Sottotitolo 2">
            <a:extLst>
              <a:ext uri="{FF2B5EF4-FFF2-40B4-BE49-F238E27FC236}">
                <a16:creationId xmlns:a16="http://schemas.microsoft.com/office/drawing/2014/main" id="{B5B64FB7-5427-3C3A-3B32-A859AECB1845}"/>
              </a:ext>
            </a:extLst>
          </p:cNvPr>
          <p:cNvSpPr txBox="1">
            <a:spLocks noGrp="1"/>
          </p:cNvSpPr>
          <p:nvPr>
            <p:ph type="subTitle" idx="4294967295"/>
          </p:nvPr>
        </p:nvSpPr>
        <p:spPr>
          <a:xfrm>
            <a:off x="442913" y="1736724"/>
            <a:ext cx="11298847" cy="4608513"/>
          </a:xfrm>
        </p:spPr>
        <p:txBody>
          <a:bodyPr/>
          <a:lstStyle>
            <a:lvl1pPr marL="0" indent="0">
              <a:buNone/>
              <a:defRPr sz="1600">
                <a:latin typeface="Akzidenz-Grotesk Next Regular" pitchFamily="50"/>
              </a:defRPr>
            </a:lvl1pPr>
          </a:lstStyle>
          <a:p>
            <a:pPr lvl="0"/>
            <a:r>
              <a:rPr lang="it-IT"/>
              <a:t>Fare clic per modificare lo stile del sottotitolo dello schema</a:t>
            </a:r>
          </a:p>
        </p:txBody>
      </p:sp>
    </p:spTree>
    <p:extLst>
      <p:ext uri="{BB962C8B-B14F-4D97-AF65-F5344CB8AC3E}">
        <p14:creationId xmlns:p14="http://schemas.microsoft.com/office/powerpoint/2010/main" val="3738914142"/>
      </p:ext>
    </p:extLst>
  </p:cSld>
  <p:clrMapOvr>
    <a:masterClrMapping/>
  </p:clrMapOvr>
  <p:extLst>
    <p:ext uri="{DCECCB84-F9BA-43D5-87BE-67443E8EF086}">
      <p15:sldGuideLst xmlns:p15="http://schemas.microsoft.com/office/powerpoint/2012/main">
        <p15:guide id="1" orient="horz" pos="459">
          <p15:clr>
            <a:srgbClr val="FBAE40"/>
          </p15:clr>
        </p15:guide>
        <p15:guide id="2" pos="279">
          <p15:clr>
            <a:srgbClr val="FBAE40"/>
          </p15:clr>
        </p15:guide>
        <p15:guide id="3" orient="horz" pos="3997">
          <p15:clr>
            <a:srgbClr val="FBAE40"/>
          </p15:clr>
        </p15:guide>
        <p15:guide id="4" pos="7401">
          <p15:clr>
            <a:srgbClr val="FBAE40"/>
          </p15:clr>
        </p15:guide>
        <p15:guide id="5" orient="horz" pos="1094">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8_Basic slide with 2 row title">
    <p:bg>
      <p:bgPr>
        <a:solidFill>
          <a:srgbClr val="FFFFFF"/>
        </a:solidFill>
        <a:effectLst/>
      </p:bgPr>
    </p:bg>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486013F4-94F9-4F41-CE25-6103D86DE5EA}"/>
              </a:ext>
            </a:extLst>
          </p:cNvPr>
          <p:cNvGraphicFramePr>
            <a:graphicFrameLocks noChangeAspect="1"/>
          </p:cNvGraphicFramePr>
          <p:nvPr userDrawn="1">
            <p:custDataLst>
              <p:tags r:id="rId1"/>
            </p:custDataLst>
            <p:extLst>
              <p:ext uri="{D42A27DB-BD31-4B8C-83A1-F6EECF244321}">
                <p14:modId xmlns:p14="http://schemas.microsoft.com/office/powerpoint/2010/main" val="56536586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6" imgH="426" progId="TCLayout.ActiveDocument.1">
                  <p:embed/>
                </p:oleObj>
              </mc:Choice>
              <mc:Fallback>
                <p:oleObj name="think-cell Slide" r:id="rId3" imgW="426" imgH="426" progId="TCLayout.ActiveDocument.1">
                  <p:embed/>
                  <p:pic>
                    <p:nvPicPr>
                      <p:cNvPr id="8" name="think-cell data - do not delete" hidden="1">
                        <a:extLst>
                          <a:ext uri="{FF2B5EF4-FFF2-40B4-BE49-F238E27FC236}">
                            <a16:creationId xmlns:a16="http://schemas.microsoft.com/office/drawing/2014/main" id="{486013F4-94F9-4F41-CE25-6103D86DE5EA}"/>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Slide Number Placeholder 5">
            <a:extLst>
              <a:ext uri="{FF2B5EF4-FFF2-40B4-BE49-F238E27FC236}">
                <a16:creationId xmlns:a16="http://schemas.microsoft.com/office/drawing/2014/main" id="{EE31BF60-DA77-827F-DC04-B5EC713D1F51}"/>
              </a:ext>
            </a:extLst>
          </p:cNvPr>
          <p:cNvSpPr txBox="1">
            <a:spLocks noGrp="1"/>
          </p:cNvSpPr>
          <p:nvPr>
            <p:ph type="sldNum" sz="quarter" idx="8"/>
          </p:nvPr>
        </p:nvSpPr>
        <p:spPr>
          <a:xfrm>
            <a:off x="10629195" y="6450442"/>
            <a:ext cx="1119627" cy="182559"/>
          </a:xfrm>
        </p:spPr>
        <p:txBody>
          <a:bodyPr/>
          <a:lstStyle>
            <a:lvl1pPr>
              <a:defRPr lang="en-US">
                <a:solidFill>
                  <a:srgbClr val="000000"/>
                </a:solidFill>
                <a:latin typeface="Akzidenz-Grotesk Next Regular" pitchFamily="50"/>
                <a:ea typeface="Akzidenz-Grotesk Next Regular" pitchFamily="50"/>
                <a:cs typeface="Akzidenz-Grotesk Next Regular" pitchFamily="50"/>
              </a:defRPr>
            </a:lvl1pPr>
          </a:lstStyle>
          <a:p>
            <a:pPr lvl="0"/>
            <a:r>
              <a:rPr lang="en-US"/>
              <a:t>PAGE </a:t>
            </a:r>
            <a:fld id="{0559EE6F-DEA7-4141-BD23-A755D27E8E65}" type="slidenum">
              <a:t>‹N›</a:t>
            </a:fld>
            <a:r>
              <a:rPr lang="en-US"/>
              <a:t>/20</a:t>
            </a:r>
          </a:p>
        </p:txBody>
      </p:sp>
      <p:pic>
        <p:nvPicPr>
          <p:cNvPr id="4" name="Elemento grafico 7">
            <a:extLst>
              <a:ext uri="{FF2B5EF4-FFF2-40B4-BE49-F238E27FC236}">
                <a16:creationId xmlns:a16="http://schemas.microsoft.com/office/drawing/2014/main" id="{9B81A1D9-568B-F2D8-102D-24E82966AA1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322539" y="181275"/>
            <a:ext cx="1419221" cy="467386"/>
          </a:xfrm>
          <a:prstGeom prst="rect">
            <a:avLst/>
          </a:prstGeom>
          <a:noFill/>
          <a:ln cap="flat">
            <a:noFill/>
          </a:ln>
        </p:spPr>
      </p:pic>
      <p:sp>
        <p:nvSpPr>
          <p:cNvPr id="5" name="Titolo 1">
            <a:extLst>
              <a:ext uri="{FF2B5EF4-FFF2-40B4-BE49-F238E27FC236}">
                <a16:creationId xmlns:a16="http://schemas.microsoft.com/office/drawing/2014/main" id="{D25B0C95-EFCB-9BF4-9FA9-4C77EEAA2354}"/>
              </a:ext>
            </a:extLst>
          </p:cNvPr>
          <p:cNvSpPr txBox="1">
            <a:spLocks noGrp="1"/>
          </p:cNvSpPr>
          <p:nvPr>
            <p:ph type="title" hasCustomPrompt="1"/>
          </p:nvPr>
        </p:nvSpPr>
        <p:spPr>
          <a:xfrm>
            <a:off x="442913" y="741933"/>
            <a:ext cx="11306175" cy="390267"/>
          </a:xfrm>
        </p:spPr>
        <p:txBody>
          <a:bodyPr anchor="t">
            <a:noAutofit/>
          </a:bodyPr>
          <a:lstStyle>
            <a:lvl1pPr>
              <a:defRPr sz="2400" spc="-150">
                <a:latin typeface="Akzidenz-Grotesk Next Bold"/>
              </a:defRPr>
            </a:lvl1pPr>
          </a:lstStyle>
          <a:p>
            <a:pPr lvl="0"/>
            <a:r>
              <a:rPr lang="it-IT"/>
              <a:t>Titolo</a:t>
            </a:r>
          </a:p>
        </p:txBody>
      </p:sp>
      <p:sp>
        <p:nvSpPr>
          <p:cNvPr id="6" name="Sottotitolo 2">
            <a:extLst>
              <a:ext uri="{FF2B5EF4-FFF2-40B4-BE49-F238E27FC236}">
                <a16:creationId xmlns:a16="http://schemas.microsoft.com/office/drawing/2014/main" id="{B5B64FB7-5427-3C3A-3B32-A859AECB1845}"/>
              </a:ext>
            </a:extLst>
          </p:cNvPr>
          <p:cNvSpPr txBox="1">
            <a:spLocks noGrp="1"/>
          </p:cNvSpPr>
          <p:nvPr>
            <p:ph type="subTitle" idx="4294967295"/>
          </p:nvPr>
        </p:nvSpPr>
        <p:spPr>
          <a:xfrm>
            <a:off x="442913" y="1628776"/>
            <a:ext cx="11298847" cy="4716462"/>
          </a:xfrm>
        </p:spPr>
        <p:txBody>
          <a:bodyPr/>
          <a:lstStyle>
            <a:lvl1pPr marL="0" indent="0">
              <a:buNone/>
              <a:defRPr sz="1600">
                <a:latin typeface="Akzidenz-Grotesk Next Regular" pitchFamily="50"/>
              </a:defRPr>
            </a:lvl1pPr>
          </a:lstStyle>
          <a:p>
            <a:pPr lvl="0"/>
            <a:r>
              <a:rPr lang="it-IT"/>
              <a:t>Fare clic per modificare lo stile del sottotitolo dello schema</a:t>
            </a:r>
          </a:p>
        </p:txBody>
      </p:sp>
      <p:sp>
        <p:nvSpPr>
          <p:cNvPr id="13" name="Text Placeholder 12">
            <a:extLst>
              <a:ext uri="{FF2B5EF4-FFF2-40B4-BE49-F238E27FC236}">
                <a16:creationId xmlns:a16="http://schemas.microsoft.com/office/drawing/2014/main" id="{612639DA-5ACD-8A73-EED1-5CFDA0455E4B}"/>
              </a:ext>
            </a:extLst>
          </p:cNvPr>
          <p:cNvSpPr>
            <a:spLocks noGrp="1"/>
          </p:cNvSpPr>
          <p:nvPr>
            <p:ph type="body" sz="quarter" idx="10" hasCustomPrompt="1"/>
          </p:nvPr>
        </p:nvSpPr>
        <p:spPr>
          <a:xfrm>
            <a:off x="442913" y="1132350"/>
            <a:ext cx="11298846" cy="301813"/>
          </a:xfrm>
        </p:spPr>
        <p:txBody>
          <a:bodyPr>
            <a:noAutofit/>
          </a:bodyPr>
          <a:lstStyle>
            <a:lvl1pPr marL="0" indent="0">
              <a:buNone/>
              <a:defRPr sz="2000">
                <a:latin typeface="Akzidenz-Grotesk Next Regular" panose="02000503000000020003" pitchFamily="2" charset="0"/>
              </a:defRPr>
            </a:lvl1pPr>
          </a:lstStyle>
          <a:p>
            <a:pPr lvl="0"/>
            <a:r>
              <a:rPr lang="en-US"/>
              <a:t>Sotto-</a:t>
            </a:r>
            <a:r>
              <a:rPr lang="en-US" err="1"/>
              <a:t>titolo</a:t>
            </a:r>
            <a:endParaRPr lang="en-US"/>
          </a:p>
        </p:txBody>
      </p:sp>
    </p:spTree>
    <p:extLst>
      <p:ext uri="{BB962C8B-B14F-4D97-AF65-F5344CB8AC3E}">
        <p14:creationId xmlns:p14="http://schemas.microsoft.com/office/powerpoint/2010/main" val="3990472490"/>
      </p:ext>
    </p:extLst>
  </p:cSld>
  <p:clrMapOvr>
    <a:masterClrMapping/>
  </p:clrMapOvr>
  <p:extLst>
    <p:ext uri="{DCECCB84-F9BA-43D5-87BE-67443E8EF086}">
      <p15:sldGuideLst xmlns:p15="http://schemas.microsoft.com/office/powerpoint/2012/main">
        <p15:guide id="1" orient="horz" pos="459">
          <p15:clr>
            <a:srgbClr val="FBAE40"/>
          </p15:clr>
        </p15:guide>
        <p15:guide id="2" pos="279">
          <p15:clr>
            <a:srgbClr val="FBAE40"/>
          </p15:clr>
        </p15:guide>
        <p15:guide id="3" orient="horz" pos="3997">
          <p15:clr>
            <a:srgbClr val="FBAE40"/>
          </p15:clr>
        </p15:guide>
        <p15:guide id="4" pos="7401">
          <p15:clr>
            <a:srgbClr val="FBAE40"/>
          </p15:clr>
        </p15:guide>
        <p15:guide id="5" orient="horz" pos="1026">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20_Custom Layout">
    <p:bg>
      <p:bgPr>
        <a:blipFill>
          <a:blip r:embed="rId2"/>
          <a:stretch>
            <a:fillRect/>
          </a:stretch>
        </a:blipFill>
        <a:effectLst/>
      </p:bgPr>
    </p:bg>
    <p:spTree>
      <p:nvGrpSpPr>
        <p:cNvPr id="1" name=""/>
        <p:cNvGrpSpPr/>
        <p:nvPr/>
      </p:nvGrpSpPr>
      <p:grpSpPr>
        <a:xfrm>
          <a:off x="0" y="0"/>
          <a:ext cx="0" cy="0"/>
          <a:chOff x="0" y="0"/>
          <a:chExt cx="0" cy="0"/>
        </a:xfrm>
      </p:grpSpPr>
      <p:sp>
        <p:nvSpPr>
          <p:cNvPr id="2" name="Picture Placeholder 6">
            <a:extLst>
              <a:ext uri="{FF2B5EF4-FFF2-40B4-BE49-F238E27FC236}">
                <a16:creationId xmlns:a16="http://schemas.microsoft.com/office/drawing/2014/main" id="{313B62DF-10FE-49E1-09AF-AEF9D7B8FDE5}"/>
              </a:ext>
            </a:extLst>
          </p:cNvPr>
          <p:cNvSpPr txBox="1">
            <a:spLocks noGrp="1"/>
          </p:cNvSpPr>
          <p:nvPr>
            <p:ph type="pic" idx="4294967295"/>
          </p:nvPr>
        </p:nvSpPr>
        <p:spPr>
          <a:xfrm>
            <a:off x="6096003" y="847721"/>
            <a:ext cx="5217456" cy="4912998"/>
          </a:xfrm>
          <a:solidFill>
            <a:srgbClr val="2E2E2E"/>
          </a:solidFill>
        </p:spPr>
        <p:txBody>
          <a:bodyPr/>
          <a:lstStyle>
            <a:lvl1pPr>
              <a:defRPr lang="en-US"/>
            </a:lvl1pPr>
          </a:lstStyle>
          <a:p>
            <a:pPr lvl="0"/>
            <a:endParaRPr lang="en-US"/>
          </a:p>
        </p:txBody>
      </p:sp>
      <p:sp>
        <p:nvSpPr>
          <p:cNvPr id="3" name="Footer Placeholder 2">
            <a:extLst>
              <a:ext uri="{FF2B5EF4-FFF2-40B4-BE49-F238E27FC236}">
                <a16:creationId xmlns:a16="http://schemas.microsoft.com/office/drawing/2014/main" id="{4274F82B-4F3C-9D96-9D48-7D41D7AF9C30}"/>
              </a:ext>
            </a:extLst>
          </p:cNvPr>
          <p:cNvSpPr txBox="1">
            <a:spLocks noGrp="1"/>
          </p:cNvSpPr>
          <p:nvPr>
            <p:ph type="ftr" sz="quarter" idx="9"/>
          </p:nvPr>
        </p:nvSpPr>
        <p:spPr/>
        <p:txBody>
          <a:bodyPr/>
          <a:lstStyle>
            <a:lvl1pPr>
              <a:defRPr lang="en-US">
                <a:latin typeface="Akzidenz-Grotesk Next Regular" pitchFamily="50"/>
              </a:defRPr>
            </a:lvl1pPr>
          </a:lstStyle>
          <a:p>
            <a:pPr lvl="0"/>
            <a:r>
              <a:rPr lang="en-US"/>
              <a:t>HEADLINE</a:t>
            </a:r>
          </a:p>
        </p:txBody>
      </p:sp>
      <p:sp>
        <p:nvSpPr>
          <p:cNvPr id="4" name="Slide Number Placeholder 5">
            <a:extLst>
              <a:ext uri="{FF2B5EF4-FFF2-40B4-BE49-F238E27FC236}">
                <a16:creationId xmlns:a16="http://schemas.microsoft.com/office/drawing/2014/main" id="{20DC6A4F-4D9B-5966-E086-5FB8A73BA59C}"/>
              </a:ext>
            </a:extLst>
          </p:cNvPr>
          <p:cNvSpPr txBox="1">
            <a:spLocks noGrp="1"/>
          </p:cNvSpPr>
          <p:nvPr>
            <p:ph type="sldNum" sz="quarter" idx="8"/>
          </p:nvPr>
        </p:nvSpPr>
        <p:spPr>
          <a:xfrm>
            <a:off x="10908325" y="6450442"/>
            <a:ext cx="1119627" cy="182559"/>
          </a:xfrm>
        </p:spPr>
        <p:txBody>
          <a:bodyPr/>
          <a:lstStyle>
            <a:lvl1pPr>
              <a:defRPr lang="en-US">
                <a:solidFill>
                  <a:srgbClr val="FFFFFF"/>
                </a:solidFill>
                <a:latin typeface="Akzidenz-Grotesk Next Regular" pitchFamily="50"/>
                <a:ea typeface="Akzidenz-Grotesk Next Regular" pitchFamily="50"/>
                <a:cs typeface="Akzidenz-Grotesk Next Regular" pitchFamily="50"/>
              </a:defRPr>
            </a:lvl1pPr>
          </a:lstStyle>
          <a:p>
            <a:pPr lvl="0"/>
            <a:r>
              <a:rPr lang="en-US"/>
              <a:t>PAGE </a:t>
            </a:r>
            <a:fld id="{71C59635-3373-134E-9B83-0F76A0838E1B}" type="slidenum">
              <a:t>‹N›</a:t>
            </a:fld>
            <a:r>
              <a:rPr lang="en-US"/>
              <a:t>/20</a:t>
            </a:r>
          </a:p>
        </p:txBody>
      </p:sp>
      <p:pic>
        <p:nvPicPr>
          <p:cNvPr id="5" name="Elemento grafico 7">
            <a:extLst>
              <a:ext uri="{FF2B5EF4-FFF2-40B4-BE49-F238E27FC236}">
                <a16:creationId xmlns:a16="http://schemas.microsoft.com/office/drawing/2014/main" id="{682D48ED-A45E-8ABD-A6E5-CB6AD40C358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47646" y="200802"/>
            <a:ext cx="1419221" cy="469434"/>
          </a:xfrm>
          <a:prstGeom prst="rect">
            <a:avLst/>
          </a:prstGeom>
          <a:noFill/>
          <a:ln cap="flat">
            <a:noFill/>
          </a:ln>
        </p:spPr>
      </p:pic>
      <p:sp>
        <p:nvSpPr>
          <p:cNvPr id="6" name="Titolo 1">
            <a:extLst>
              <a:ext uri="{FF2B5EF4-FFF2-40B4-BE49-F238E27FC236}">
                <a16:creationId xmlns:a16="http://schemas.microsoft.com/office/drawing/2014/main" id="{21EC6B8C-8C2B-7425-3A8F-CAB0E4B5195A}"/>
              </a:ext>
            </a:extLst>
          </p:cNvPr>
          <p:cNvSpPr txBox="1">
            <a:spLocks noGrp="1"/>
          </p:cNvSpPr>
          <p:nvPr>
            <p:ph type="title"/>
          </p:nvPr>
        </p:nvSpPr>
        <p:spPr>
          <a:xfrm>
            <a:off x="480288" y="2006531"/>
            <a:ext cx="4301255" cy="750886"/>
          </a:xfrm>
        </p:spPr>
        <p:txBody>
          <a:bodyPr anchor="t">
            <a:noAutofit/>
          </a:bodyPr>
          <a:lstStyle>
            <a:lvl1pPr>
              <a:defRPr sz="5400" spc="-150">
                <a:solidFill>
                  <a:srgbClr val="FFFFFF"/>
                </a:solidFill>
                <a:latin typeface="Akzidenz-Grotesk Next Bold"/>
              </a:defRPr>
            </a:lvl1pPr>
          </a:lstStyle>
          <a:p>
            <a:pPr lvl="0"/>
            <a:r>
              <a:rPr lang="it-IT"/>
              <a:t>Titolo</a:t>
            </a:r>
          </a:p>
        </p:txBody>
      </p:sp>
      <p:sp>
        <p:nvSpPr>
          <p:cNvPr id="7" name="Sottotitolo 2">
            <a:extLst>
              <a:ext uri="{FF2B5EF4-FFF2-40B4-BE49-F238E27FC236}">
                <a16:creationId xmlns:a16="http://schemas.microsoft.com/office/drawing/2014/main" id="{54C0ECD9-ED01-FC82-19E5-317750F5DDC2}"/>
              </a:ext>
            </a:extLst>
          </p:cNvPr>
          <p:cNvSpPr txBox="1">
            <a:spLocks noGrp="1"/>
          </p:cNvSpPr>
          <p:nvPr>
            <p:ph type="subTitle" idx="4294967295"/>
          </p:nvPr>
        </p:nvSpPr>
        <p:spPr>
          <a:xfrm>
            <a:off x="480288" y="2895603"/>
            <a:ext cx="5295674" cy="2865116"/>
          </a:xfrm>
        </p:spPr>
        <p:txBody>
          <a:bodyPr/>
          <a:lstStyle>
            <a:lvl1pPr marL="0" indent="0">
              <a:buNone/>
              <a:defRPr sz="1600">
                <a:solidFill>
                  <a:srgbClr val="FFFFFF"/>
                </a:solidFill>
                <a:latin typeface="Akzidenz-Grotesk Next Regular" pitchFamily="50"/>
              </a:defRPr>
            </a:lvl1pPr>
          </a:lstStyle>
          <a:p>
            <a:pPr lvl="0"/>
            <a:r>
              <a:rPr lang="it-IT"/>
              <a:t>Fare clic per modificare lo stile del sottotitolo dello schema</a:t>
            </a:r>
          </a:p>
        </p:txBody>
      </p:sp>
      <p:sp>
        <p:nvSpPr>
          <p:cNvPr id="8" name="Date Placeholder 3">
            <a:extLst>
              <a:ext uri="{FF2B5EF4-FFF2-40B4-BE49-F238E27FC236}">
                <a16:creationId xmlns:a16="http://schemas.microsoft.com/office/drawing/2014/main" id="{7E96707B-D6AE-9D1A-4943-D66624D9A2E6}"/>
              </a:ext>
            </a:extLst>
          </p:cNvPr>
          <p:cNvSpPr txBox="1">
            <a:spLocks noGrp="1"/>
          </p:cNvSpPr>
          <p:nvPr>
            <p:ph type="dt" sz="half" idx="7"/>
          </p:nvPr>
        </p:nvSpPr>
        <p:spPr>
          <a:xfrm>
            <a:off x="9284753" y="145572"/>
            <a:ext cx="2743200" cy="365129"/>
          </a:xfrm>
        </p:spPr>
        <p:txBody>
          <a:bodyPr/>
          <a:lstStyle>
            <a:lvl1pPr algn="r">
              <a:defRPr>
                <a:solidFill>
                  <a:srgbClr val="FFFFFF"/>
                </a:solidFill>
                <a:latin typeface="Akzidenz-Grotesk Next Regular" pitchFamily="50"/>
                <a:ea typeface="Akzidenz-Grotesk Next Regular" pitchFamily="50"/>
                <a:cs typeface="Akzidenz-Grotesk Next Regular" pitchFamily="50"/>
              </a:defRPr>
            </a:lvl1pPr>
          </a:lstStyle>
          <a:p>
            <a:pPr lvl="0"/>
            <a:r>
              <a:rPr lang="it-IT"/>
              <a:t>10/10/3030</a:t>
            </a:r>
            <a:endParaRPr lang="en-US"/>
          </a:p>
        </p:txBody>
      </p:sp>
    </p:spTree>
    <p:extLst>
      <p:ext uri="{BB962C8B-B14F-4D97-AF65-F5344CB8AC3E}">
        <p14:creationId xmlns:p14="http://schemas.microsoft.com/office/powerpoint/2010/main" val="3116859288"/>
      </p:ext>
    </p:extLst>
  </p:cSld>
  <p:clrMapOvr>
    <a:masterClrMapping/>
  </p:clrMapOvr>
  <p:hf sldNum="0" hdr="0" ft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26_Custom Layout">
    <p:bg>
      <p:bgPr>
        <a:solidFill>
          <a:srgbClr val="000000"/>
        </a:solidFill>
        <a:effectLst/>
      </p:bgPr>
    </p:bg>
    <p:spTree>
      <p:nvGrpSpPr>
        <p:cNvPr id="1" name=""/>
        <p:cNvGrpSpPr/>
        <p:nvPr/>
      </p:nvGrpSpPr>
      <p:grpSpPr>
        <a:xfrm>
          <a:off x="0" y="0"/>
          <a:ext cx="0" cy="0"/>
          <a:chOff x="0" y="0"/>
          <a:chExt cx="0" cy="0"/>
        </a:xfrm>
      </p:grpSpPr>
      <p:sp>
        <p:nvSpPr>
          <p:cNvPr id="2" name="Picture Placeholder 6">
            <a:extLst>
              <a:ext uri="{FF2B5EF4-FFF2-40B4-BE49-F238E27FC236}">
                <a16:creationId xmlns:a16="http://schemas.microsoft.com/office/drawing/2014/main" id="{3FA94A85-9366-7565-2E7A-AD30F9AF3878}"/>
              </a:ext>
            </a:extLst>
          </p:cNvPr>
          <p:cNvSpPr txBox="1">
            <a:spLocks noGrp="1"/>
          </p:cNvSpPr>
          <p:nvPr>
            <p:ph type="pic" idx="4294967295"/>
          </p:nvPr>
        </p:nvSpPr>
        <p:spPr>
          <a:xfrm>
            <a:off x="480288" y="866778"/>
            <a:ext cx="11197358" cy="3607189"/>
          </a:xfrm>
          <a:solidFill>
            <a:srgbClr val="2E2E2E"/>
          </a:solidFill>
        </p:spPr>
        <p:txBody>
          <a:bodyPr/>
          <a:lstStyle>
            <a:lvl1pPr>
              <a:defRPr lang="en-US"/>
            </a:lvl1pPr>
          </a:lstStyle>
          <a:p>
            <a:pPr lvl="0"/>
            <a:endParaRPr lang="en-US"/>
          </a:p>
        </p:txBody>
      </p:sp>
      <p:sp>
        <p:nvSpPr>
          <p:cNvPr id="3" name="Footer Placeholder 2">
            <a:extLst>
              <a:ext uri="{FF2B5EF4-FFF2-40B4-BE49-F238E27FC236}">
                <a16:creationId xmlns:a16="http://schemas.microsoft.com/office/drawing/2014/main" id="{F552F9FE-35FB-8C5D-E06D-A035CD8A7920}"/>
              </a:ext>
            </a:extLst>
          </p:cNvPr>
          <p:cNvSpPr txBox="1">
            <a:spLocks noGrp="1"/>
          </p:cNvSpPr>
          <p:nvPr>
            <p:ph type="ftr" sz="quarter" idx="9"/>
          </p:nvPr>
        </p:nvSpPr>
        <p:spPr/>
        <p:txBody>
          <a:bodyPr/>
          <a:lstStyle>
            <a:lvl1pPr>
              <a:defRPr lang="en-US">
                <a:latin typeface="Akzidenz-Grotesk Next Regular" pitchFamily="50"/>
              </a:defRPr>
            </a:lvl1pPr>
          </a:lstStyle>
          <a:p>
            <a:pPr lvl="0"/>
            <a:r>
              <a:rPr lang="en-US"/>
              <a:t>HEADLINE</a:t>
            </a:r>
          </a:p>
        </p:txBody>
      </p:sp>
      <p:sp>
        <p:nvSpPr>
          <p:cNvPr id="4" name="Slide Number Placeholder 5">
            <a:extLst>
              <a:ext uri="{FF2B5EF4-FFF2-40B4-BE49-F238E27FC236}">
                <a16:creationId xmlns:a16="http://schemas.microsoft.com/office/drawing/2014/main" id="{1F081445-E21F-C7EF-DA79-16C8AE0085B5}"/>
              </a:ext>
            </a:extLst>
          </p:cNvPr>
          <p:cNvSpPr txBox="1">
            <a:spLocks noGrp="1"/>
          </p:cNvSpPr>
          <p:nvPr>
            <p:ph type="sldNum" sz="quarter" idx="8"/>
          </p:nvPr>
        </p:nvSpPr>
        <p:spPr>
          <a:xfrm>
            <a:off x="10908325" y="6450442"/>
            <a:ext cx="1119627" cy="182559"/>
          </a:xfrm>
        </p:spPr>
        <p:txBody>
          <a:bodyPr/>
          <a:lstStyle>
            <a:lvl1pPr>
              <a:defRPr lang="en-US">
                <a:solidFill>
                  <a:srgbClr val="FFFFFF"/>
                </a:solidFill>
                <a:latin typeface="Akzidenz-Grotesk Next Regular" pitchFamily="50"/>
                <a:ea typeface="Akzidenz-Grotesk Next Regular" pitchFamily="50"/>
                <a:cs typeface="Akzidenz-Grotesk Next Regular" pitchFamily="50"/>
              </a:defRPr>
            </a:lvl1pPr>
          </a:lstStyle>
          <a:p>
            <a:pPr lvl="0"/>
            <a:r>
              <a:rPr lang="en-US"/>
              <a:t>PAGE </a:t>
            </a:r>
            <a:fld id="{CE37E965-3625-6C4E-83CA-FC605F1601B3}" type="slidenum">
              <a:t>‹N›</a:t>
            </a:fld>
            <a:r>
              <a:rPr lang="en-US"/>
              <a:t>/20</a:t>
            </a:r>
          </a:p>
        </p:txBody>
      </p:sp>
      <p:pic>
        <p:nvPicPr>
          <p:cNvPr id="5" name="Elemento grafico 8">
            <a:extLst>
              <a:ext uri="{FF2B5EF4-FFF2-40B4-BE49-F238E27FC236}">
                <a16:creationId xmlns:a16="http://schemas.microsoft.com/office/drawing/2014/main" id="{507F64BB-FF94-076F-58AC-9F48D97EF36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47646" y="200802"/>
            <a:ext cx="1419221" cy="469434"/>
          </a:xfrm>
          <a:prstGeom prst="rect">
            <a:avLst/>
          </a:prstGeom>
          <a:noFill/>
          <a:ln cap="flat">
            <a:noFill/>
          </a:ln>
        </p:spPr>
      </p:pic>
      <p:sp>
        <p:nvSpPr>
          <p:cNvPr id="6" name="Sottotitolo 2">
            <a:extLst>
              <a:ext uri="{FF2B5EF4-FFF2-40B4-BE49-F238E27FC236}">
                <a16:creationId xmlns:a16="http://schemas.microsoft.com/office/drawing/2014/main" id="{59402409-9FC1-1863-749A-860E0BB794BE}"/>
              </a:ext>
            </a:extLst>
          </p:cNvPr>
          <p:cNvSpPr txBox="1">
            <a:spLocks noGrp="1"/>
          </p:cNvSpPr>
          <p:nvPr>
            <p:ph type="subTitle" idx="4294967295"/>
          </p:nvPr>
        </p:nvSpPr>
        <p:spPr>
          <a:xfrm>
            <a:off x="480288" y="4715734"/>
            <a:ext cx="11197358" cy="1170715"/>
          </a:xfrm>
        </p:spPr>
        <p:txBody>
          <a:bodyPr/>
          <a:lstStyle>
            <a:lvl1pPr marL="0" indent="0">
              <a:buNone/>
              <a:defRPr sz="1600">
                <a:solidFill>
                  <a:srgbClr val="FFFFFF"/>
                </a:solidFill>
                <a:latin typeface="Akzidenz-Grotesk Next Regular" pitchFamily="50"/>
              </a:defRPr>
            </a:lvl1pPr>
          </a:lstStyle>
          <a:p>
            <a:pPr lvl="0"/>
            <a:r>
              <a:rPr lang="it-IT"/>
              <a:t>Fare clic per modificare lo stile del sottotitolo dello schema</a:t>
            </a:r>
          </a:p>
        </p:txBody>
      </p:sp>
      <p:sp>
        <p:nvSpPr>
          <p:cNvPr id="7" name="Date Placeholder 3">
            <a:extLst>
              <a:ext uri="{FF2B5EF4-FFF2-40B4-BE49-F238E27FC236}">
                <a16:creationId xmlns:a16="http://schemas.microsoft.com/office/drawing/2014/main" id="{33199C6E-B60A-9F99-9735-F2320BE999AB}"/>
              </a:ext>
            </a:extLst>
          </p:cNvPr>
          <p:cNvSpPr txBox="1">
            <a:spLocks noGrp="1"/>
          </p:cNvSpPr>
          <p:nvPr>
            <p:ph type="dt" sz="half" idx="7"/>
          </p:nvPr>
        </p:nvSpPr>
        <p:spPr>
          <a:xfrm>
            <a:off x="9284753" y="145572"/>
            <a:ext cx="2743200" cy="365129"/>
          </a:xfrm>
        </p:spPr>
        <p:txBody>
          <a:bodyPr/>
          <a:lstStyle>
            <a:lvl1pPr algn="r">
              <a:defRPr>
                <a:solidFill>
                  <a:srgbClr val="FFFFFF"/>
                </a:solidFill>
                <a:latin typeface="Akzidenz-Grotesk Next Regular" pitchFamily="50"/>
                <a:ea typeface="Akzidenz-Grotesk Next Regular" pitchFamily="50"/>
                <a:cs typeface="Akzidenz-Grotesk Next Regular" pitchFamily="50"/>
              </a:defRPr>
            </a:lvl1pPr>
          </a:lstStyle>
          <a:p>
            <a:pPr lvl="0"/>
            <a:r>
              <a:rPr lang="it-IT"/>
              <a:t>10/10/3030</a:t>
            </a:r>
            <a:endParaRPr lang="en-US"/>
          </a:p>
        </p:txBody>
      </p:sp>
    </p:spTree>
    <p:extLst>
      <p:ext uri="{BB962C8B-B14F-4D97-AF65-F5344CB8AC3E}">
        <p14:creationId xmlns:p14="http://schemas.microsoft.com/office/powerpoint/2010/main" val="1309971020"/>
      </p:ext>
    </p:extLst>
  </p:cSld>
  <p:clrMapOvr>
    <a:masterClrMapping/>
  </p:clrMapOvr>
  <p:hf sldNum="0" hdr="0" ft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18_Custom Layout">
    <p:bg>
      <p:bgPr>
        <a:blipFill>
          <a:blip r:embed="rId2"/>
          <a:stretch>
            <a:fillRect/>
          </a:stretch>
        </a:blipFill>
        <a:effectLst/>
      </p:bgPr>
    </p:bg>
    <p:spTree>
      <p:nvGrpSpPr>
        <p:cNvPr id="1" name=""/>
        <p:cNvGrpSpPr/>
        <p:nvPr/>
      </p:nvGrpSpPr>
      <p:grpSpPr>
        <a:xfrm>
          <a:off x="0" y="0"/>
          <a:ext cx="0" cy="0"/>
          <a:chOff x="0" y="0"/>
          <a:chExt cx="0" cy="0"/>
        </a:xfrm>
      </p:grpSpPr>
      <p:sp>
        <p:nvSpPr>
          <p:cNvPr id="2" name="Footer Placeholder 2">
            <a:extLst>
              <a:ext uri="{FF2B5EF4-FFF2-40B4-BE49-F238E27FC236}">
                <a16:creationId xmlns:a16="http://schemas.microsoft.com/office/drawing/2014/main" id="{CA6B9E35-278B-9C74-63D6-C318F5E9E713}"/>
              </a:ext>
            </a:extLst>
          </p:cNvPr>
          <p:cNvSpPr txBox="1">
            <a:spLocks noGrp="1"/>
          </p:cNvSpPr>
          <p:nvPr>
            <p:ph type="ftr" sz="quarter" idx="9"/>
          </p:nvPr>
        </p:nvSpPr>
        <p:spPr/>
        <p:txBody>
          <a:bodyPr/>
          <a:lstStyle>
            <a:lvl1pPr>
              <a:defRPr lang="en-US">
                <a:latin typeface="Akzidenz-Grotesk Next Regular" pitchFamily="50"/>
              </a:defRPr>
            </a:lvl1pPr>
          </a:lstStyle>
          <a:p>
            <a:pPr lvl="0"/>
            <a:r>
              <a:rPr lang="en-US"/>
              <a:t>HEADLINE</a:t>
            </a:r>
          </a:p>
        </p:txBody>
      </p:sp>
      <p:sp>
        <p:nvSpPr>
          <p:cNvPr id="3" name="Slide Number Placeholder 5">
            <a:extLst>
              <a:ext uri="{FF2B5EF4-FFF2-40B4-BE49-F238E27FC236}">
                <a16:creationId xmlns:a16="http://schemas.microsoft.com/office/drawing/2014/main" id="{F2A31D4A-5D0C-B251-DDC2-78B19B5A0641}"/>
              </a:ext>
            </a:extLst>
          </p:cNvPr>
          <p:cNvSpPr txBox="1">
            <a:spLocks noGrp="1"/>
          </p:cNvSpPr>
          <p:nvPr>
            <p:ph type="sldNum" sz="quarter" idx="8"/>
          </p:nvPr>
        </p:nvSpPr>
        <p:spPr>
          <a:xfrm>
            <a:off x="10908325" y="6450442"/>
            <a:ext cx="1119627" cy="182559"/>
          </a:xfrm>
        </p:spPr>
        <p:txBody>
          <a:bodyPr/>
          <a:lstStyle>
            <a:lvl1pPr>
              <a:defRPr lang="en-US">
                <a:solidFill>
                  <a:srgbClr val="FFFFFF"/>
                </a:solidFill>
                <a:latin typeface="Akzidenz-Grotesk Next Regular" pitchFamily="50"/>
                <a:ea typeface="Akzidenz-Grotesk Next Regular" pitchFamily="50"/>
                <a:cs typeface="Akzidenz-Grotesk Next Regular" pitchFamily="50"/>
              </a:defRPr>
            </a:lvl1pPr>
          </a:lstStyle>
          <a:p>
            <a:pPr lvl="0"/>
            <a:r>
              <a:rPr lang="en-US"/>
              <a:t>PAGE </a:t>
            </a:r>
            <a:fld id="{77807FD8-B9B3-C640-B6FD-A2542771BC2F}" type="slidenum">
              <a:t>‹N›</a:t>
            </a:fld>
            <a:r>
              <a:rPr lang="en-US"/>
              <a:t>/20</a:t>
            </a:r>
          </a:p>
        </p:txBody>
      </p:sp>
      <p:pic>
        <p:nvPicPr>
          <p:cNvPr id="4" name="Elemento grafico 3">
            <a:extLst>
              <a:ext uri="{FF2B5EF4-FFF2-40B4-BE49-F238E27FC236}">
                <a16:creationId xmlns:a16="http://schemas.microsoft.com/office/drawing/2014/main" id="{7EC26F02-352D-88AB-5A50-DE865F3A46D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47646" y="200802"/>
            <a:ext cx="1419221" cy="469434"/>
          </a:xfrm>
          <a:prstGeom prst="rect">
            <a:avLst/>
          </a:prstGeom>
          <a:noFill/>
          <a:ln cap="flat">
            <a:noFill/>
          </a:ln>
        </p:spPr>
      </p:pic>
      <p:sp>
        <p:nvSpPr>
          <p:cNvPr id="5" name="Titolo 1">
            <a:extLst>
              <a:ext uri="{FF2B5EF4-FFF2-40B4-BE49-F238E27FC236}">
                <a16:creationId xmlns:a16="http://schemas.microsoft.com/office/drawing/2014/main" id="{496D3DAB-F81B-3D8D-D53F-89F2533C270B}"/>
              </a:ext>
            </a:extLst>
          </p:cNvPr>
          <p:cNvSpPr txBox="1">
            <a:spLocks noGrp="1"/>
          </p:cNvSpPr>
          <p:nvPr>
            <p:ph type="title"/>
          </p:nvPr>
        </p:nvSpPr>
        <p:spPr>
          <a:xfrm>
            <a:off x="480288" y="2006531"/>
            <a:ext cx="4301255" cy="750886"/>
          </a:xfrm>
        </p:spPr>
        <p:txBody>
          <a:bodyPr anchor="t">
            <a:noAutofit/>
          </a:bodyPr>
          <a:lstStyle>
            <a:lvl1pPr>
              <a:defRPr sz="5400" spc="-150">
                <a:solidFill>
                  <a:srgbClr val="FFFFFF"/>
                </a:solidFill>
                <a:latin typeface="Akzidenz-Grotesk Next Bold"/>
              </a:defRPr>
            </a:lvl1pPr>
          </a:lstStyle>
          <a:p>
            <a:pPr lvl="0"/>
            <a:r>
              <a:rPr lang="it-IT"/>
              <a:t>Titolo</a:t>
            </a:r>
          </a:p>
        </p:txBody>
      </p:sp>
      <p:sp>
        <p:nvSpPr>
          <p:cNvPr id="6" name="Sottotitolo 2">
            <a:extLst>
              <a:ext uri="{FF2B5EF4-FFF2-40B4-BE49-F238E27FC236}">
                <a16:creationId xmlns:a16="http://schemas.microsoft.com/office/drawing/2014/main" id="{1F9F1AF9-39E5-DBEB-0C68-C034B65B39E0}"/>
              </a:ext>
            </a:extLst>
          </p:cNvPr>
          <p:cNvSpPr txBox="1">
            <a:spLocks noGrp="1"/>
          </p:cNvSpPr>
          <p:nvPr>
            <p:ph type="subTitle" idx="4294967295"/>
          </p:nvPr>
        </p:nvSpPr>
        <p:spPr>
          <a:xfrm>
            <a:off x="480288" y="2895603"/>
            <a:ext cx="7044455" cy="3171825"/>
          </a:xfrm>
        </p:spPr>
        <p:txBody>
          <a:bodyPr/>
          <a:lstStyle>
            <a:lvl1pPr marL="0" indent="0">
              <a:buNone/>
              <a:defRPr sz="1600">
                <a:solidFill>
                  <a:srgbClr val="FFFFFF"/>
                </a:solidFill>
                <a:latin typeface="Akzidenz-Grotesk Next Regular" pitchFamily="50"/>
              </a:defRPr>
            </a:lvl1pPr>
          </a:lstStyle>
          <a:p>
            <a:pPr lvl="0"/>
            <a:r>
              <a:rPr lang="it-IT"/>
              <a:t>Fare clic per modificare lo stile del sottotitolo dello schema</a:t>
            </a:r>
          </a:p>
        </p:txBody>
      </p:sp>
      <p:sp>
        <p:nvSpPr>
          <p:cNvPr id="7" name="Date Placeholder 3">
            <a:extLst>
              <a:ext uri="{FF2B5EF4-FFF2-40B4-BE49-F238E27FC236}">
                <a16:creationId xmlns:a16="http://schemas.microsoft.com/office/drawing/2014/main" id="{906E43DD-77A9-DE4A-0F38-DD46CE41CED4}"/>
              </a:ext>
            </a:extLst>
          </p:cNvPr>
          <p:cNvSpPr txBox="1">
            <a:spLocks noGrp="1"/>
          </p:cNvSpPr>
          <p:nvPr>
            <p:ph type="dt" sz="half" idx="7"/>
          </p:nvPr>
        </p:nvSpPr>
        <p:spPr>
          <a:xfrm>
            <a:off x="9284753" y="145572"/>
            <a:ext cx="2743200" cy="365129"/>
          </a:xfrm>
        </p:spPr>
        <p:txBody>
          <a:bodyPr/>
          <a:lstStyle>
            <a:lvl1pPr algn="r">
              <a:defRPr>
                <a:solidFill>
                  <a:srgbClr val="FFFFFF"/>
                </a:solidFill>
                <a:latin typeface="Akzidenz-Grotesk Next Regular" pitchFamily="50"/>
                <a:ea typeface="Akzidenz-Grotesk Next Regular" pitchFamily="50"/>
                <a:cs typeface="Akzidenz-Grotesk Next Regular" pitchFamily="50"/>
              </a:defRPr>
            </a:lvl1pPr>
          </a:lstStyle>
          <a:p>
            <a:pPr lvl="0"/>
            <a:r>
              <a:rPr lang="it-IT"/>
              <a:t>10/10/3030</a:t>
            </a:r>
            <a:endParaRPr lang="en-US"/>
          </a:p>
        </p:txBody>
      </p:sp>
    </p:spTree>
    <p:extLst>
      <p:ext uri="{BB962C8B-B14F-4D97-AF65-F5344CB8AC3E}">
        <p14:creationId xmlns:p14="http://schemas.microsoft.com/office/powerpoint/2010/main" val="3023717314"/>
      </p:ext>
    </p:extLst>
  </p:cSld>
  <p:clrMapOvr>
    <a:masterClrMapping/>
  </p:clrMapOvr>
  <p:hf sldNum="0" hdr="0" ft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2_Custom Layout">
    <p:bg>
      <p:bgPr>
        <a:blipFill>
          <a:blip r:embed="rId2"/>
          <a:stretch>
            <a:fillRect/>
          </a:stretch>
        </a:blipFill>
        <a:effectLst/>
      </p:bgPr>
    </p:bg>
    <p:spTree>
      <p:nvGrpSpPr>
        <p:cNvPr id="1" name=""/>
        <p:cNvGrpSpPr/>
        <p:nvPr/>
      </p:nvGrpSpPr>
      <p:grpSpPr>
        <a:xfrm>
          <a:off x="0" y="0"/>
          <a:ext cx="0" cy="0"/>
          <a:chOff x="0" y="0"/>
          <a:chExt cx="0" cy="0"/>
        </a:xfrm>
      </p:grpSpPr>
      <p:sp>
        <p:nvSpPr>
          <p:cNvPr id="2" name="Picture Placeholder 6">
            <a:extLst>
              <a:ext uri="{FF2B5EF4-FFF2-40B4-BE49-F238E27FC236}">
                <a16:creationId xmlns:a16="http://schemas.microsoft.com/office/drawing/2014/main" id="{57B003CE-7FB2-DBCD-A91A-E2EABABF238A}"/>
              </a:ext>
            </a:extLst>
          </p:cNvPr>
          <p:cNvSpPr txBox="1">
            <a:spLocks noGrp="1"/>
          </p:cNvSpPr>
          <p:nvPr>
            <p:ph type="pic" idx="4294967295"/>
          </p:nvPr>
        </p:nvSpPr>
        <p:spPr>
          <a:xfrm>
            <a:off x="480288" y="866778"/>
            <a:ext cx="11197358" cy="3607189"/>
          </a:xfrm>
          <a:solidFill>
            <a:srgbClr val="2E2E2E"/>
          </a:solidFill>
        </p:spPr>
        <p:txBody>
          <a:bodyPr/>
          <a:lstStyle>
            <a:lvl1pPr>
              <a:defRPr lang="en-US"/>
            </a:lvl1pPr>
          </a:lstStyle>
          <a:p>
            <a:pPr lvl="0"/>
            <a:endParaRPr lang="en-US"/>
          </a:p>
        </p:txBody>
      </p:sp>
      <p:sp>
        <p:nvSpPr>
          <p:cNvPr id="3" name="Footer Placeholder 2">
            <a:extLst>
              <a:ext uri="{FF2B5EF4-FFF2-40B4-BE49-F238E27FC236}">
                <a16:creationId xmlns:a16="http://schemas.microsoft.com/office/drawing/2014/main" id="{B2841B4C-8359-67A7-3ACF-B75D3659DB42}"/>
              </a:ext>
            </a:extLst>
          </p:cNvPr>
          <p:cNvSpPr txBox="1">
            <a:spLocks noGrp="1"/>
          </p:cNvSpPr>
          <p:nvPr>
            <p:ph type="ftr" sz="quarter" idx="9"/>
          </p:nvPr>
        </p:nvSpPr>
        <p:spPr/>
        <p:txBody>
          <a:bodyPr/>
          <a:lstStyle>
            <a:lvl1pPr>
              <a:defRPr lang="en-US">
                <a:latin typeface="Akzidenz-Grotesk Next Regular" pitchFamily="50"/>
              </a:defRPr>
            </a:lvl1pPr>
          </a:lstStyle>
          <a:p>
            <a:pPr lvl="0"/>
            <a:r>
              <a:rPr lang="en-US"/>
              <a:t>HEADLINE</a:t>
            </a:r>
          </a:p>
        </p:txBody>
      </p:sp>
      <p:sp>
        <p:nvSpPr>
          <p:cNvPr id="4" name="Slide Number Placeholder 5">
            <a:extLst>
              <a:ext uri="{FF2B5EF4-FFF2-40B4-BE49-F238E27FC236}">
                <a16:creationId xmlns:a16="http://schemas.microsoft.com/office/drawing/2014/main" id="{7462B453-DDD4-862F-653B-31D46D93E633}"/>
              </a:ext>
            </a:extLst>
          </p:cNvPr>
          <p:cNvSpPr txBox="1">
            <a:spLocks noGrp="1"/>
          </p:cNvSpPr>
          <p:nvPr>
            <p:ph type="sldNum" sz="quarter" idx="8"/>
          </p:nvPr>
        </p:nvSpPr>
        <p:spPr>
          <a:xfrm>
            <a:off x="10908325" y="6450442"/>
            <a:ext cx="1119627" cy="182559"/>
          </a:xfrm>
        </p:spPr>
        <p:txBody>
          <a:bodyPr/>
          <a:lstStyle>
            <a:lvl1pPr>
              <a:defRPr lang="en-US">
                <a:solidFill>
                  <a:srgbClr val="FFFFFF"/>
                </a:solidFill>
                <a:latin typeface="Akzidenz-Grotesk Next Regular" pitchFamily="50"/>
                <a:ea typeface="Akzidenz-Grotesk Next Regular" pitchFamily="50"/>
                <a:cs typeface="Akzidenz-Grotesk Next Regular" pitchFamily="50"/>
              </a:defRPr>
            </a:lvl1pPr>
          </a:lstStyle>
          <a:p>
            <a:pPr lvl="0"/>
            <a:r>
              <a:rPr lang="en-US"/>
              <a:t>PAGE </a:t>
            </a:r>
            <a:fld id="{1832B61C-223C-BC4C-8443-B5AFD2C05766}" type="slidenum">
              <a:t>‹N›</a:t>
            </a:fld>
            <a:r>
              <a:rPr lang="en-US"/>
              <a:t>/20</a:t>
            </a:r>
          </a:p>
        </p:txBody>
      </p:sp>
      <p:pic>
        <p:nvPicPr>
          <p:cNvPr id="5" name="Elemento grafico 8">
            <a:extLst>
              <a:ext uri="{FF2B5EF4-FFF2-40B4-BE49-F238E27FC236}">
                <a16:creationId xmlns:a16="http://schemas.microsoft.com/office/drawing/2014/main" id="{0B2113A1-A63D-FAB9-7DC7-90DBD5032A3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47646" y="200802"/>
            <a:ext cx="1419221" cy="469434"/>
          </a:xfrm>
          <a:prstGeom prst="rect">
            <a:avLst/>
          </a:prstGeom>
          <a:noFill/>
          <a:ln cap="flat">
            <a:noFill/>
          </a:ln>
        </p:spPr>
      </p:pic>
      <p:sp>
        <p:nvSpPr>
          <p:cNvPr id="6" name="Sottotitolo 2">
            <a:extLst>
              <a:ext uri="{FF2B5EF4-FFF2-40B4-BE49-F238E27FC236}">
                <a16:creationId xmlns:a16="http://schemas.microsoft.com/office/drawing/2014/main" id="{B1DBB2EC-D87E-CCBD-6F88-308F20810CD7}"/>
              </a:ext>
            </a:extLst>
          </p:cNvPr>
          <p:cNvSpPr txBox="1">
            <a:spLocks noGrp="1"/>
          </p:cNvSpPr>
          <p:nvPr>
            <p:ph type="subTitle" idx="4294967295"/>
          </p:nvPr>
        </p:nvSpPr>
        <p:spPr>
          <a:xfrm>
            <a:off x="480288" y="4715734"/>
            <a:ext cx="11197358" cy="1170715"/>
          </a:xfrm>
        </p:spPr>
        <p:txBody>
          <a:bodyPr/>
          <a:lstStyle>
            <a:lvl1pPr marL="0" indent="0">
              <a:buNone/>
              <a:defRPr sz="1600">
                <a:solidFill>
                  <a:srgbClr val="FFFFFF"/>
                </a:solidFill>
                <a:latin typeface="Akzidenz-Grotesk Next Regular" pitchFamily="50"/>
              </a:defRPr>
            </a:lvl1pPr>
          </a:lstStyle>
          <a:p>
            <a:pPr lvl="0"/>
            <a:r>
              <a:rPr lang="it-IT"/>
              <a:t>Fare clic per modificare lo stile del sottotitolo dello schema</a:t>
            </a:r>
          </a:p>
        </p:txBody>
      </p:sp>
      <p:sp>
        <p:nvSpPr>
          <p:cNvPr id="7" name="Date Placeholder 3">
            <a:extLst>
              <a:ext uri="{FF2B5EF4-FFF2-40B4-BE49-F238E27FC236}">
                <a16:creationId xmlns:a16="http://schemas.microsoft.com/office/drawing/2014/main" id="{88150652-47D6-5C3B-D0DC-3DEBDD51D678}"/>
              </a:ext>
            </a:extLst>
          </p:cNvPr>
          <p:cNvSpPr txBox="1">
            <a:spLocks noGrp="1"/>
          </p:cNvSpPr>
          <p:nvPr>
            <p:ph type="dt" sz="half" idx="7"/>
          </p:nvPr>
        </p:nvSpPr>
        <p:spPr>
          <a:xfrm>
            <a:off x="9284753" y="145572"/>
            <a:ext cx="2743200" cy="365129"/>
          </a:xfrm>
        </p:spPr>
        <p:txBody>
          <a:bodyPr/>
          <a:lstStyle>
            <a:lvl1pPr algn="r">
              <a:defRPr>
                <a:solidFill>
                  <a:srgbClr val="FFFFFF"/>
                </a:solidFill>
                <a:latin typeface="Akzidenz-Grotesk Next Regular" pitchFamily="50"/>
                <a:ea typeface="Akzidenz-Grotesk Next Regular" pitchFamily="50"/>
                <a:cs typeface="Akzidenz-Grotesk Next Regular" pitchFamily="50"/>
              </a:defRPr>
            </a:lvl1pPr>
          </a:lstStyle>
          <a:p>
            <a:pPr lvl="0"/>
            <a:r>
              <a:rPr lang="it-IT"/>
              <a:t>10/10/3030</a:t>
            </a:r>
            <a:endParaRPr lang="en-US"/>
          </a:p>
        </p:txBody>
      </p:sp>
    </p:spTree>
    <p:extLst>
      <p:ext uri="{BB962C8B-B14F-4D97-AF65-F5344CB8AC3E}">
        <p14:creationId xmlns:p14="http://schemas.microsoft.com/office/powerpoint/2010/main" val="442108430"/>
      </p:ext>
    </p:extLst>
  </p:cSld>
  <p:clrMapOvr>
    <a:masterClrMapping/>
  </p:clrMapOvr>
  <p:hf sldNum="0" hdr="0" ft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28_Custom Layout">
    <p:bg>
      <p:bgPr>
        <a:solidFill>
          <a:srgbClr val="FFFFFF"/>
        </a:solidFill>
        <a:effectLst/>
      </p:bgPr>
    </p:bg>
    <p:spTree>
      <p:nvGrpSpPr>
        <p:cNvPr id="1" name=""/>
        <p:cNvGrpSpPr/>
        <p:nvPr/>
      </p:nvGrpSpPr>
      <p:grpSpPr>
        <a:xfrm>
          <a:off x="0" y="0"/>
          <a:ext cx="0" cy="0"/>
          <a:chOff x="0" y="0"/>
          <a:chExt cx="0" cy="0"/>
        </a:xfrm>
      </p:grpSpPr>
      <p:sp>
        <p:nvSpPr>
          <p:cNvPr id="2" name="Picture Placeholder 6">
            <a:extLst>
              <a:ext uri="{FF2B5EF4-FFF2-40B4-BE49-F238E27FC236}">
                <a16:creationId xmlns:a16="http://schemas.microsoft.com/office/drawing/2014/main" id="{ABE1283C-EBE5-4FE7-352A-EBB9D0650FA9}"/>
              </a:ext>
            </a:extLst>
          </p:cNvPr>
          <p:cNvSpPr txBox="1">
            <a:spLocks noGrp="1"/>
          </p:cNvSpPr>
          <p:nvPr>
            <p:ph type="pic" idx="4294967295"/>
          </p:nvPr>
        </p:nvSpPr>
        <p:spPr>
          <a:xfrm>
            <a:off x="6096003" y="1914525"/>
            <a:ext cx="5217456" cy="3846195"/>
          </a:xfrm>
          <a:solidFill>
            <a:srgbClr val="2E2E2E"/>
          </a:solidFill>
        </p:spPr>
        <p:txBody>
          <a:bodyPr/>
          <a:lstStyle>
            <a:lvl1pPr>
              <a:defRPr lang="en-US"/>
            </a:lvl1pPr>
          </a:lstStyle>
          <a:p>
            <a:pPr lvl="0"/>
            <a:endParaRPr lang="en-US"/>
          </a:p>
        </p:txBody>
      </p:sp>
      <p:sp>
        <p:nvSpPr>
          <p:cNvPr id="3" name="Footer Placeholder 2">
            <a:extLst>
              <a:ext uri="{FF2B5EF4-FFF2-40B4-BE49-F238E27FC236}">
                <a16:creationId xmlns:a16="http://schemas.microsoft.com/office/drawing/2014/main" id="{DBB4110E-8E6C-615C-8F7B-E167A3766593}"/>
              </a:ext>
            </a:extLst>
          </p:cNvPr>
          <p:cNvSpPr txBox="1">
            <a:spLocks noGrp="1"/>
          </p:cNvSpPr>
          <p:nvPr>
            <p:ph type="ftr" sz="quarter" idx="9"/>
          </p:nvPr>
        </p:nvSpPr>
        <p:spPr>
          <a:xfrm>
            <a:off x="4038603" y="6347298"/>
            <a:ext cx="4114800" cy="365129"/>
          </a:xfrm>
        </p:spPr>
        <p:txBody>
          <a:bodyPr/>
          <a:lstStyle>
            <a:lvl1pPr>
              <a:defRPr lang="en-US">
                <a:latin typeface="Akzidenz-Grotesk Next Regular" pitchFamily="50"/>
              </a:defRPr>
            </a:lvl1pPr>
          </a:lstStyle>
          <a:p>
            <a:pPr lvl="0"/>
            <a:r>
              <a:rPr lang="en-US"/>
              <a:t>HEADLINE</a:t>
            </a:r>
          </a:p>
        </p:txBody>
      </p:sp>
      <p:sp>
        <p:nvSpPr>
          <p:cNvPr id="4" name="Slide Number Placeholder 5">
            <a:extLst>
              <a:ext uri="{FF2B5EF4-FFF2-40B4-BE49-F238E27FC236}">
                <a16:creationId xmlns:a16="http://schemas.microsoft.com/office/drawing/2014/main" id="{42FDE071-8D25-0E00-9224-F04994088CCC}"/>
              </a:ext>
            </a:extLst>
          </p:cNvPr>
          <p:cNvSpPr txBox="1">
            <a:spLocks noGrp="1"/>
          </p:cNvSpPr>
          <p:nvPr>
            <p:ph type="sldNum" sz="quarter" idx="8"/>
          </p:nvPr>
        </p:nvSpPr>
        <p:spPr>
          <a:xfrm>
            <a:off x="10908325" y="6450442"/>
            <a:ext cx="1119627" cy="182559"/>
          </a:xfrm>
        </p:spPr>
        <p:txBody>
          <a:bodyPr/>
          <a:lstStyle>
            <a:lvl1pPr>
              <a:defRPr lang="en-US">
                <a:solidFill>
                  <a:srgbClr val="000000"/>
                </a:solidFill>
                <a:latin typeface="Akzidenz-Grotesk Next Regular" pitchFamily="50"/>
                <a:ea typeface="Akzidenz-Grotesk Next Regular" pitchFamily="50"/>
                <a:cs typeface="Akzidenz-Grotesk Next Regular" pitchFamily="50"/>
              </a:defRPr>
            </a:lvl1pPr>
          </a:lstStyle>
          <a:p>
            <a:pPr lvl="0"/>
            <a:r>
              <a:rPr lang="en-US"/>
              <a:t>PAGE </a:t>
            </a:r>
            <a:fld id="{2EA977E2-5E2A-4E4D-A305-DCCD11F71844}" type="slidenum">
              <a:t>‹N›</a:t>
            </a:fld>
            <a:r>
              <a:rPr lang="en-US"/>
              <a:t>/20</a:t>
            </a:r>
          </a:p>
        </p:txBody>
      </p:sp>
      <p:pic>
        <p:nvPicPr>
          <p:cNvPr id="5" name="Elemento grafico 8">
            <a:extLst>
              <a:ext uri="{FF2B5EF4-FFF2-40B4-BE49-F238E27FC236}">
                <a16:creationId xmlns:a16="http://schemas.microsoft.com/office/drawing/2014/main" id="{07EA7BC0-743B-A27D-9839-A2727CC4FE6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47646" y="200802"/>
            <a:ext cx="1419221" cy="467386"/>
          </a:xfrm>
          <a:prstGeom prst="rect">
            <a:avLst/>
          </a:prstGeom>
          <a:noFill/>
          <a:ln cap="flat">
            <a:noFill/>
          </a:ln>
        </p:spPr>
      </p:pic>
      <p:sp>
        <p:nvSpPr>
          <p:cNvPr id="6" name="Titolo 1">
            <a:extLst>
              <a:ext uri="{FF2B5EF4-FFF2-40B4-BE49-F238E27FC236}">
                <a16:creationId xmlns:a16="http://schemas.microsoft.com/office/drawing/2014/main" id="{E2B3C0A7-F681-2CB4-38E3-FCA5E9169C87}"/>
              </a:ext>
            </a:extLst>
          </p:cNvPr>
          <p:cNvSpPr txBox="1">
            <a:spLocks noGrp="1"/>
          </p:cNvSpPr>
          <p:nvPr>
            <p:ph type="title"/>
          </p:nvPr>
        </p:nvSpPr>
        <p:spPr>
          <a:xfrm>
            <a:off x="480288" y="2006531"/>
            <a:ext cx="4301255" cy="750886"/>
          </a:xfrm>
        </p:spPr>
        <p:txBody>
          <a:bodyPr anchor="t">
            <a:noAutofit/>
          </a:bodyPr>
          <a:lstStyle>
            <a:lvl1pPr>
              <a:defRPr sz="5400" spc="-150">
                <a:latin typeface="Akzidenz-Grotesk Next Bold"/>
              </a:defRPr>
            </a:lvl1pPr>
          </a:lstStyle>
          <a:p>
            <a:pPr lvl="0"/>
            <a:r>
              <a:rPr lang="it-IT"/>
              <a:t>Titolo</a:t>
            </a:r>
          </a:p>
        </p:txBody>
      </p:sp>
      <p:sp>
        <p:nvSpPr>
          <p:cNvPr id="7" name="Sottotitolo 2">
            <a:extLst>
              <a:ext uri="{FF2B5EF4-FFF2-40B4-BE49-F238E27FC236}">
                <a16:creationId xmlns:a16="http://schemas.microsoft.com/office/drawing/2014/main" id="{10792BBA-C22E-F8A6-3A82-BC7CECC0E61C}"/>
              </a:ext>
            </a:extLst>
          </p:cNvPr>
          <p:cNvSpPr txBox="1">
            <a:spLocks noGrp="1"/>
          </p:cNvSpPr>
          <p:nvPr>
            <p:ph type="subTitle" idx="4294967295"/>
          </p:nvPr>
        </p:nvSpPr>
        <p:spPr>
          <a:xfrm>
            <a:off x="480288" y="2895603"/>
            <a:ext cx="5295674" cy="2865116"/>
          </a:xfrm>
        </p:spPr>
        <p:txBody>
          <a:bodyPr/>
          <a:lstStyle>
            <a:lvl1pPr marL="0" indent="0">
              <a:buNone/>
              <a:defRPr sz="1600">
                <a:latin typeface="Akzidenz-Grotesk Next Regular" pitchFamily="50"/>
              </a:defRPr>
            </a:lvl1pPr>
          </a:lstStyle>
          <a:p>
            <a:pPr lvl="0"/>
            <a:r>
              <a:rPr lang="it-IT"/>
              <a:t>Fare clic per modificare lo stile del sottotitolo dello schema</a:t>
            </a:r>
          </a:p>
        </p:txBody>
      </p:sp>
      <p:sp>
        <p:nvSpPr>
          <p:cNvPr id="8" name="Date Placeholder 3">
            <a:extLst>
              <a:ext uri="{FF2B5EF4-FFF2-40B4-BE49-F238E27FC236}">
                <a16:creationId xmlns:a16="http://schemas.microsoft.com/office/drawing/2014/main" id="{F8171C56-937E-4F81-2C4A-E7D34609726C}"/>
              </a:ext>
            </a:extLst>
          </p:cNvPr>
          <p:cNvSpPr txBox="1">
            <a:spLocks noGrp="1"/>
          </p:cNvSpPr>
          <p:nvPr>
            <p:ph type="dt" sz="half" idx="7"/>
          </p:nvPr>
        </p:nvSpPr>
        <p:spPr>
          <a:xfrm>
            <a:off x="9284753" y="145572"/>
            <a:ext cx="2743200" cy="365129"/>
          </a:xfrm>
        </p:spPr>
        <p:txBody>
          <a:bodyPr/>
          <a:lstStyle>
            <a:lvl1pPr algn="r">
              <a:defRPr>
                <a:solidFill>
                  <a:srgbClr val="000000"/>
                </a:solidFill>
                <a:latin typeface="Akzidenz-Grotesk Next Regular" pitchFamily="50"/>
                <a:ea typeface="Akzidenz-Grotesk Next Regular" pitchFamily="50"/>
                <a:cs typeface="Akzidenz-Grotesk Next Regular" pitchFamily="50"/>
              </a:defRPr>
            </a:lvl1pPr>
          </a:lstStyle>
          <a:p>
            <a:pPr lvl="0"/>
            <a:r>
              <a:rPr lang="it-IT"/>
              <a:t>10/10/3030</a:t>
            </a:r>
            <a:endParaRPr lang="en-US"/>
          </a:p>
        </p:txBody>
      </p:sp>
    </p:spTree>
    <p:extLst>
      <p:ext uri="{BB962C8B-B14F-4D97-AF65-F5344CB8AC3E}">
        <p14:creationId xmlns:p14="http://schemas.microsoft.com/office/powerpoint/2010/main" val="552243376"/>
      </p:ext>
    </p:extLst>
  </p:cSld>
  <p:clrMapOvr>
    <a:masterClrMapping/>
  </p:clrMapOvr>
  <p:hf sldNum="0" hdr="0" ft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5_Custom Layout">
    <p:bg>
      <p:bgPr>
        <a:solidFill>
          <a:srgbClr val="000000"/>
        </a:solidFill>
        <a:effectLst/>
      </p:bgPr>
    </p:bg>
    <p:spTree>
      <p:nvGrpSpPr>
        <p:cNvPr id="1" name=""/>
        <p:cNvGrpSpPr/>
        <p:nvPr/>
      </p:nvGrpSpPr>
      <p:grpSpPr>
        <a:xfrm>
          <a:off x="0" y="0"/>
          <a:ext cx="0" cy="0"/>
          <a:chOff x="0" y="0"/>
          <a:chExt cx="0" cy="0"/>
        </a:xfrm>
      </p:grpSpPr>
      <p:sp>
        <p:nvSpPr>
          <p:cNvPr id="2" name="Footer Placeholder 2">
            <a:extLst>
              <a:ext uri="{FF2B5EF4-FFF2-40B4-BE49-F238E27FC236}">
                <a16:creationId xmlns:a16="http://schemas.microsoft.com/office/drawing/2014/main" id="{2705016C-FBA9-FEA3-2300-29E395B47C4D}"/>
              </a:ext>
            </a:extLst>
          </p:cNvPr>
          <p:cNvSpPr txBox="1">
            <a:spLocks noGrp="1"/>
          </p:cNvSpPr>
          <p:nvPr>
            <p:ph type="ftr" sz="quarter" idx="9"/>
          </p:nvPr>
        </p:nvSpPr>
        <p:spPr>
          <a:xfrm>
            <a:off x="480288" y="6450442"/>
            <a:ext cx="4114800" cy="182559"/>
          </a:xfrm>
        </p:spPr>
        <p:txBody>
          <a:bodyPr anchor="ctr" anchorCtr="0"/>
          <a:lstStyle>
            <a:lvl1pPr algn="l">
              <a:defRPr lang="en-US">
                <a:solidFill>
                  <a:schemeClr val="bg1"/>
                </a:solidFill>
                <a:latin typeface="Akzidenz-Grotesk Next Regular" pitchFamily="50"/>
              </a:defRPr>
            </a:lvl1pPr>
          </a:lstStyle>
          <a:p>
            <a:r>
              <a:rPr lang="it-IT"/>
              <a:t>HEADLINE</a:t>
            </a:r>
          </a:p>
        </p:txBody>
      </p:sp>
      <p:sp>
        <p:nvSpPr>
          <p:cNvPr id="3" name="Slide Number Placeholder 5">
            <a:extLst>
              <a:ext uri="{FF2B5EF4-FFF2-40B4-BE49-F238E27FC236}">
                <a16:creationId xmlns:a16="http://schemas.microsoft.com/office/drawing/2014/main" id="{F0B088DC-5B24-529A-DB12-D8ADFA0D5FC5}"/>
              </a:ext>
            </a:extLst>
          </p:cNvPr>
          <p:cNvSpPr txBox="1">
            <a:spLocks noGrp="1"/>
          </p:cNvSpPr>
          <p:nvPr>
            <p:ph type="sldNum" sz="quarter" idx="8"/>
          </p:nvPr>
        </p:nvSpPr>
        <p:spPr>
          <a:xfrm>
            <a:off x="10908325" y="6450442"/>
            <a:ext cx="1119627" cy="182559"/>
          </a:xfrm>
        </p:spPr>
        <p:txBody>
          <a:bodyPr/>
          <a:lstStyle>
            <a:lvl1pPr>
              <a:defRPr lang="en-US">
                <a:solidFill>
                  <a:srgbClr val="FFFFFF"/>
                </a:solidFill>
                <a:latin typeface="Akzidenz-Grotesk Next Regular" pitchFamily="50"/>
                <a:ea typeface="Akzidenz-Grotesk Next Regular" pitchFamily="50"/>
                <a:cs typeface="Akzidenz-Grotesk Next Regular" pitchFamily="50"/>
              </a:defRPr>
            </a:lvl1pPr>
          </a:lstStyle>
          <a:p>
            <a:pPr lvl="0"/>
            <a:r>
              <a:rPr lang="en-US"/>
              <a:t>PAGE </a:t>
            </a:r>
            <a:fld id="{217FE97B-3BC2-4DBF-BB39-2BF845C7AC46}" type="slidenum">
              <a:t>‹N›</a:t>
            </a:fld>
            <a:r>
              <a:rPr lang="en-US"/>
              <a:t>/20</a:t>
            </a:r>
          </a:p>
        </p:txBody>
      </p:sp>
      <p:sp>
        <p:nvSpPr>
          <p:cNvPr id="4" name="Date Placeholder 3">
            <a:extLst>
              <a:ext uri="{FF2B5EF4-FFF2-40B4-BE49-F238E27FC236}">
                <a16:creationId xmlns:a16="http://schemas.microsoft.com/office/drawing/2014/main" id="{225CDA0A-75B8-CB67-108D-77996D67D0E4}"/>
              </a:ext>
            </a:extLst>
          </p:cNvPr>
          <p:cNvSpPr txBox="1">
            <a:spLocks noGrp="1"/>
          </p:cNvSpPr>
          <p:nvPr>
            <p:ph type="dt" sz="half" idx="7"/>
          </p:nvPr>
        </p:nvSpPr>
        <p:spPr>
          <a:xfrm>
            <a:off x="7963953" y="6450442"/>
            <a:ext cx="2743200" cy="182559"/>
          </a:xfrm>
        </p:spPr>
        <p:txBody>
          <a:bodyPr/>
          <a:lstStyle>
            <a:lvl1pPr algn="ctr">
              <a:defRPr>
                <a:solidFill>
                  <a:srgbClr val="FFFFFF"/>
                </a:solidFill>
                <a:latin typeface="Akzidenz-Grotesk Next Regular" pitchFamily="50"/>
                <a:ea typeface="Akzidenz-Grotesk Next Regular" pitchFamily="50"/>
                <a:cs typeface="Akzidenz-Grotesk Next Regular" pitchFamily="50"/>
              </a:defRPr>
            </a:lvl1pPr>
          </a:lstStyle>
          <a:p>
            <a:r>
              <a:rPr lang="it-IT"/>
              <a:t>10/10/3030</a:t>
            </a:r>
          </a:p>
        </p:txBody>
      </p:sp>
      <p:pic>
        <p:nvPicPr>
          <p:cNvPr id="5" name="Elemento grafico 3">
            <a:extLst>
              <a:ext uri="{FF2B5EF4-FFF2-40B4-BE49-F238E27FC236}">
                <a16:creationId xmlns:a16="http://schemas.microsoft.com/office/drawing/2014/main" id="{39D70BF9-D3C4-0B8F-3A9D-2455645DC6C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527719" y="200802"/>
            <a:ext cx="1419221" cy="469434"/>
          </a:xfrm>
          <a:prstGeom prst="rect">
            <a:avLst/>
          </a:prstGeom>
          <a:noFill/>
          <a:ln cap="flat">
            <a:noFill/>
          </a:ln>
        </p:spPr>
      </p:pic>
      <p:sp>
        <p:nvSpPr>
          <p:cNvPr id="6" name="Titolo 1">
            <a:extLst>
              <a:ext uri="{FF2B5EF4-FFF2-40B4-BE49-F238E27FC236}">
                <a16:creationId xmlns:a16="http://schemas.microsoft.com/office/drawing/2014/main" id="{733B9706-EB5F-B8ED-90A9-2ECAEB5CB386}"/>
              </a:ext>
            </a:extLst>
          </p:cNvPr>
          <p:cNvSpPr txBox="1">
            <a:spLocks noGrp="1"/>
          </p:cNvSpPr>
          <p:nvPr>
            <p:ph type="title"/>
          </p:nvPr>
        </p:nvSpPr>
        <p:spPr>
          <a:xfrm>
            <a:off x="480288" y="294793"/>
            <a:ext cx="4301255" cy="750886"/>
          </a:xfrm>
        </p:spPr>
        <p:txBody>
          <a:bodyPr anchor="t">
            <a:noAutofit/>
          </a:bodyPr>
          <a:lstStyle>
            <a:lvl1pPr>
              <a:defRPr sz="5400" spc="-150">
                <a:solidFill>
                  <a:srgbClr val="FFFFFF"/>
                </a:solidFill>
                <a:latin typeface="Akzidenz-Grotesk Next Bold"/>
              </a:defRPr>
            </a:lvl1pPr>
          </a:lstStyle>
          <a:p>
            <a:pPr lvl="0"/>
            <a:r>
              <a:rPr lang="it-IT"/>
              <a:t>Titolo</a:t>
            </a:r>
          </a:p>
        </p:txBody>
      </p:sp>
      <p:sp>
        <p:nvSpPr>
          <p:cNvPr id="21" name="Segnaposto testo 20">
            <a:extLst>
              <a:ext uri="{FF2B5EF4-FFF2-40B4-BE49-F238E27FC236}">
                <a16:creationId xmlns:a16="http://schemas.microsoft.com/office/drawing/2014/main" id="{128DD4CB-823E-4573-8202-D1C7DCA27262}"/>
              </a:ext>
            </a:extLst>
          </p:cNvPr>
          <p:cNvSpPr>
            <a:spLocks noGrp="1"/>
          </p:cNvSpPr>
          <p:nvPr>
            <p:ph type="body" sz="quarter" idx="10" hasCustomPrompt="1"/>
          </p:nvPr>
        </p:nvSpPr>
        <p:spPr>
          <a:xfrm>
            <a:off x="481013" y="1072832"/>
            <a:ext cx="4864100" cy="612775"/>
          </a:xfrm>
        </p:spPr>
        <p:txBody>
          <a:bodyPr/>
          <a:lstStyle>
            <a:lvl1pPr marL="0" indent="0">
              <a:buNone/>
              <a:defRPr>
                <a:solidFill>
                  <a:schemeClr val="bg1"/>
                </a:solidFill>
                <a:latin typeface="Akzidenz-Grotesk Next Regular" panose="02000503000000020003"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it-IT"/>
              <a:t>Sottotitolo</a:t>
            </a:r>
          </a:p>
        </p:txBody>
      </p:sp>
      <p:sp>
        <p:nvSpPr>
          <p:cNvPr id="10" name="Segnaposto testo 8">
            <a:extLst>
              <a:ext uri="{FF2B5EF4-FFF2-40B4-BE49-F238E27FC236}">
                <a16:creationId xmlns:a16="http://schemas.microsoft.com/office/drawing/2014/main" id="{2FD8B032-74DF-4DAC-FBC9-2971070006F2}"/>
              </a:ext>
            </a:extLst>
          </p:cNvPr>
          <p:cNvSpPr>
            <a:spLocks noGrp="1"/>
          </p:cNvSpPr>
          <p:nvPr>
            <p:ph type="body" sz="quarter" idx="11"/>
          </p:nvPr>
        </p:nvSpPr>
        <p:spPr>
          <a:xfrm>
            <a:off x="481013" y="2895600"/>
            <a:ext cx="11229975" cy="3171825"/>
          </a:xfrm>
        </p:spPr>
        <p:txBody>
          <a:bodyPr/>
          <a:lstStyle>
            <a:lvl1pPr>
              <a:defRPr sz="1800">
                <a:solidFill>
                  <a:schemeClr val="bg1"/>
                </a:solidFill>
                <a:latin typeface="Akzidenz-Grotesk Next Regular" panose="02000503000000020003" pitchFamily="2" charset="0"/>
              </a:defRPr>
            </a:lvl1pPr>
            <a:lvl2pPr>
              <a:defRPr sz="1600">
                <a:solidFill>
                  <a:schemeClr val="bg1"/>
                </a:solidFill>
                <a:latin typeface="Akzidenz-Grotesk Next Regular" panose="02000503000000020003" pitchFamily="2" charset="0"/>
              </a:defRPr>
            </a:lvl2pPr>
            <a:lvl3pPr>
              <a:defRPr sz="1400">
                <a:solidFill>
                  <a:schemeClr val="bg1"/>
                </a:solidFill>
                <a:latin typeface="Akzidenz-Grotesk Next Regular" panose="02000503000000020003" pitchFamily="2" charset="0"/>
              </a:defRPr>
            </a:lvl3pPr>
            <a:lvl4pPr>
              <a:defRPr sz="1200">
                <a:solidFill>
                  <a:schemeClr val="bg1"/>
                </a:solidFill>
                <a:latin typeface="Akzidenz-Grotesk Next Regular" panose="02000503000000020003" pitchFamily="2" charset="0"/>
              </a:defRPr>
            </a:lvl4pPr>
            <a:lvl5pPr>
              <a:defRPr sz="1200">
                <a:solidFill>
                  <a:schemeClr val="bg1"/>
                </a:solidFill>
                <a:latin typeface="Akzidenz-Grotesk Next Regular" panose="02000503000000020003" pitchFamily="2" charset="0"/>
              </a:defRPr>
            </a:lvl5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429476616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4_Custom Layout">
    <p:bg>
      <p:bgPr>
        <a:blipFill>
          <a:blip r:embed="rId2"/>
          <a:stretch>
            <a:fillRect/>
          </a:stretch>
        </a:blipFill>
        <a:effectLst/>
      </p:bgPr>
    </p:bg>
    <p:spTree>
      <p:nvGrpSpPr>
        <p:cNvPr id="1" name=""/>
        <p:cNvGrpSpPr/>
        <p:nvPr/>
      </p:nvGrpSpPr>
      <p:grpSpPr>
        <a:xfrm>
          <a:off x="0" y="0"/>
          <a:ext cx="0" cy="0"/>
          <a:chOff x="0" y="0"/>
          <a:chExt cx="0" cy="0"/>
        </a:xfrm>
      </p:grpSpPr>
      <p:sp>
        <p:nvSpPr>
          <p:cNvPr id="2" name="Footer Placeholder 2">
            <a:extLst>
              <a:ext uri="{FF2B5EF4-FFF2-40B4-BE49-F238E27FC236}">
                <a16:creationId xmlns:a16="http://schemas.microsoft.com/office/drawing/2014/main" id="{3B14BA3E-86BD-37E6-F67F-FAB150AF5D82}"/>
              </a:ext>
            </a:extLst>
          </p:cNvPr>
          <p:cNvSpPr txBox="1">
            <a:spLocks noGrp="1"/>
          </p:cNvSpPr>
          <p:nvPr>
            <p:ph type="ftr" sz="quarter" idx="9"/>
          </p:nvPr>
        </p:nvSpPr>
        <p:spPr>
          <a:xfrm>
            <a:off x="4038603" y="6347298"/>
            <a:ext cx="4114800" cy="365129"/>
          </a:xfrm>
        </p:spPr>
        <p:txBody>
          <a:bodyPr/>
          <a:lstStyle>
            <a:lvl1pPr>
              <a:defRPr lang="en-US">
                <a:latin typeface="Akzidenz-Grotesk Next Regular" pitchFamily="50"/>
              </a:defRPr>
            </a:lvl1pPr>
          </a:lstStyle>
          <a:p>
            <a:pPr lvl="0"/>
            <a:r>
              <a:rPr lang="en-US"/>
              <a:t>HEADLINE</a:t>
            </a:r>
          </a:p>
        </p:txBody>
      </p:sp>
      <p:sp>
        <p:nvSpPr>
          <p:cNvPr id="3" name="Slide Number Placeholder 5">
            <a:extLst>
              <a:ext uri="{FF2B5EF4-FFF2-40B4-BE49-F238E27FC236}">
                <a16:creationId xmlns:a16="http://schemas.microsoft.com/office/drawing/2014/main" id="{CCF7857F-DBBC-05CF-5461-2558EBD4CABC}"/>
              </a:ext>
            </a:extLst>
          </p:cNvPr>
          <p:cNvSpPr txBox="1">
            <a:spLocks noGrp="1"/>
          </p:cNvSpPr>
          <p:nvPr>
            <p:ph type="sldNum" sz="quarter" idx="8"/>
          </p:nvPr>
        </p:nvSpPr>
        <p:spPr>
          <a:xfrm>
            <a:off x="10908325" y="6450442"/>
            <a:ext cx="1119627" cy="182559"/>
          </a:xfrm>
        </p:spPr>
        <p:txBody>
          <a:bodyPr/>
          <a:lstStyle>
            <a:lvl1pPr>
              <a:defRPr lang="en-US">
                <a:solidFill>
                  <a:srgbClr val="000000"/>
                </a:solidFill>
                <a:latin typeface="Akzidenz-Grotesk Next Regular" pitchFamily="50"/>
                <a:ea typeface="Akzidenz-Grotesk Next Regular" pitchFamily="50"/>
                <a:cs typeface="Akzidenz-Grotesk Next Regular" pitchFamily="50"/>
              </a:defRPr>
            </a:lvl1pPr>
          </a:lstStyle>
          <a:p>
            <a:pPr lvl="0"/>
            <a:r>
              <a:rPr lang="en-US"/>
              <a:t>PAGE </a:t>
            </a:r>
            <a:fld id="{98D38EF6-6E87-904D-A32B-A3630E1701E8}" type="slidenum">
              <a:t>‹N›</a:t>
            </a:fld>
            <a:r>
              <a:rPr lang="en-US"/>
              <a:t>/20</a:t>
            </a:r>
          </a:p>
        </p:txBody>
      </p:sp>
      <p:pic>
        <p:nvPicPr>
          <p:cNvPr id="4" name="Elemento grafico 7">
            <a:extLst>
              <a:ext uri="{FF2B5EF4-FFF2-40B4-BE49-F238E27FC236}">
                <a16:creationId xmlns:a16="http://schemas.microsoft.com/office/drawing/2014/main" id="{DDAFCD8A-01EB-5A66-3F1A-725DC16C6A8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47646" y="200802"/>
            <a:ext cx="1419221" cy="467386"/>
          </a:xfrm>
          <a:prstGeom prst="rect">
            <a:avLst/>
          </a:prstGeom>
          <a:noFill/>
          <a:ln cap="flat">
            <a:noFill/>
          </a:ln>
        </p:spPr>
      </p:pic>
      <p:sp>
        <p:nvSpPr>
          <p:cNvPr id="5" name="Titolo 1">
            <a:extLst>
              <a:ext uri="{FF2B5EF4-FFF2-40B4-BE49-F238E27FC236}">
                <a16:creationId xmlns:a16="http://schemas.microsoft.com/office/drawing/2014/main" id="{3D14FD8B-6BC8-CE25-96AA-8694EFE0EDE8}"/>
              </a:ext>
            </a:extLst>
          </p:cNvPr>
          <p:cNvSpPr txBox="1">
            <a:spLocks noGrp="1"/>
          </p:cNvSpPr>
          <p:nvPr>
            <p:ph type="title"/>
          </p:nvPr>
        </p:nvSpPr>
        <p:spPr>
          <a:xfrm>
            <a:off x="480288" y="2006531"/>
            <a:ext cx="4301255" cy="750886"/>
          </a:xfrm>
        </p:spPr>
        <p:txBody>
          <a:bodyPr anchor="t">
            <a:noAutofit/>
          </a:bodyPr>
          <a:lstStyle>
            <a:lvl1pPr>
              <a:defRPr sz="5400" spc="-150">
                <a:latin typeface="Akzidenz-Grotesk Next Bold"/>
              </a:defRPr>
            </a:lvl1pPr>
          </a:lstStyle>
          <a:p>
            <a:pPr lvl="0"/>
            <a:r>
              <a:rPr lang="it-IT"/>
              <a:t>Titolo</a:t>
            </a:r>
          </a:p>
        </p:txBody>
      </p:sp>
      <p:sp>
        <p:nvSpPr>
          <p:cNvPr id="6" name="Sottotitolo 2">
            <a:extLst>
              <a:ext uri="{FF2B5EF4-FFF2-40B4-BE49-F238E27FC236}">
                <a16:creationId xmlns:a16="http://schemas.microsoft.com/office/drawing/2014/main" id="{BB2C1EFD-C94D-B012-B234-4BDC8A5EF6FE}"/>
              </a:ext>
            </a:extLst>
          </p:cNvPr>
          <p:cNvSpPr txBox="1">
            <a:spLocks noGrp="1"/>
          </p:cNvSpPr>
          <p:nvPr>
            <p:ph type="subTitle" idx="4294967295"/>
          </p:nvPr>
        </p:nvSpPr>
        <p:spPr>
          <a:xfrm>
            <a:off x="480288" y="2895603"/>
            <a:ext cx="9139958" cy="2865116"/>
          </a:xfrm>
        </p:spPr>
        <p:txBody>
          <a:bodyPr/>
          <a:lstStyle>
            <a:lvl1pPr marL="0" indent="0">
              <a:buNone/>
              <a:defRPr sz="1600">
                <a:latin typeface="Akzidenz-Grotesk Next Regular" pitchFamily="50"/>
              </a:defRPr>
            </a:lvl1pPr>
          </a:lstStyle>
          <a:p>
            <a:pPr lvl="0"/>
            <a:r>
              <a:rPr lang="it-IT"/>
              <a:t>Fare clic per modificare lo stile del sottotitolo dello schema</a:t>
            </a:r>
          </a:p>
        </p:txBody>
      </p:sp>
      <p:sp>
        <p:nvSpPr>
          <p:cNvPr id="7" name="Date Placeholder 3">
            <a:extLst>
              <a:ext uri="{FF2B5EF4-FFF2-40B4-BE49-F238E27FC236}">
                <a16:creationId xmlns:a16="http://schemas.microsoft.com/office/drawing/2014/main" id="{32FBEE1C-5FB5-A4A9-FC14-75F487E01A1C}"/>
              </a:ext>
            </a:extLst>
          </p:cNvPr>
          <p:cNvSpPr txBox="1">
            <a:spLocks noGrp="1"/>
          </p:cNvSpPr>
          <p:nvPr>
            <p:ph type="dt" sz="half" idx="7"/>
          </p:nvPr>
        </p:nvSpPr>
        <p:spPr>
          <a:xfrm>
            <a:off x="9284753" y="145572"/>
            <a:ext cx="2743200" cy="365129"/>
          </a:xfrm>
        </p:spPr>
        <p:txBody>
          <a:bodyPr/>
          <a:lstStyle>
            <a:lvl1pPr algn="r">
              <a:defRPr>
                <a:solidFill>
                  <a:srgbClr val="000000"/>
                </a:solidFill>
                <a:latin typeface="Akzidenz-Grotesk Next Regular" pitchFamily="50"/>
                <a:ea typeface="Akzidenz-Grotesk Next Regular" pitchFamily="50"/>
                <a:cs typeface="Akzidenz-Grotesk Next Regular" pitchFamily="50"/>
              </a:defRPr>
            </a:lvl1pPr>
          </a:lstStyle>
          <a:p>
            <a:pPr lvl="0"/>
            <a:r>
              <a:rPr lang="it-IT"/>
              <a:t>10/10/3030</a:t>
            </a:r>
            <a:endParaRPr lang="en-US"/>
          </a:p>
        </p:txBody>
      </p:sp>
    </p:spTree>
    <p:extLst>
      <p:ext uri="{BB962C8B-B14F-4D97-AF65-F5344CB8AC3E}">
        <p14:creationId xmlns:p14="http://schemas.microsoft.com/office/powerpoint/2010/main" val="3917200248"/>
      </p:ext>
    </p:extLst>
  </p:cSld>
  <p:clrMapOvr>
    <a:masterClrMapping/>
  </p:clrMapOvr>
  <p:hf sldNum="0" hdr="0" ft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5_Custom Layout">
    <p:bg>
      <p:bgPr>
        <a:blipFill>
          <a:blip r:embed="rId2"/>
          <a:stretch>
            <a:fillRect/>
          </a:stretch>
        </a:blipFill>
        <a:effectLst/>
      </p:bgPr>
    </p:bg>
    <p:spTree>
      <p:nvGrpSpPr>
        <p:cNvPr id="1" name=""/>
        <p:cNvGrpSpPr/>
        <p:nvPr/>
      </p:nvGrpSpPr>
      <p:grpSpPr>
        <a:xfrm>
          <a:off x="0" y="0"/>
          <a:ext cx="0" cy="0"/>
          <a:chOff x="0" y="0"/>
          <a:chExt cx="0" cy="0"/>
        </a:xfrm>
      </p:grpSpPr>
      <p:sp>
        <p:nvSpPr>
          <p:cNvPr id="2" name="Picture Placeholder 6">
            <a:extLst>
              <a:ext uri="{FF2B5EF4-FFF2-40B4-BE49-F238E27FC236}">
                <a16:creationId xmlns:a16="http://schemas.microsoft.com/office/drawing/2014/main" id="{0256F003-D3BB-84C2-88AA-175AD8E89C04}"/>
              </a:ext>
            </a:extLst>
          </p:cNvPr>
          <p:cNvSpPr txBox="1">
            <a:spLocks noGrp="1"/>
          </p:cNvSpPr>
          <p:nvPr>
            <p:ph type="pic" idx="4294967295"/>
          </p:nvPr>
        </p:nvSpPr>
        <p:spPr>
          <a:xfrm>
            <a:off x="6096003" y="1914525"/>
            <a:ext cx="5217456" cy="3047996"/>
          </a:xfrm>
          <a:solidFill>
            <a:srgbClr val="2E2E2E"/>
          </a:solidFill>
        </p:spPr>
        <p:txBody>
          <a:bodyPr/>
          <a:lstStyle>
            <a:lvl1pPr>
              <a:defRPr lang="en-US"/>
            </a:lvl1pPr>
          </a:lstStyle>
          <a:p>
            <a:pPr lvl="0"/>
            <a:endParaRPr lang="en-US"/>
          </a:p>
        </p:txBody>
      </p:sp>
      <p:sp>
        <p:nvSpPr>
          <p:cNvPr id="3" name="Footer Placeholder 2">
            <a:extLst>
              <a:ext uri="{FF2B5EF4-FFF2-40B4-BE49-F238E27FC236}">
                <a16:creationId xmlns:a16="http://schemas.microsoft.com/office/drawing/2014/main" id="{7235179A-614F-302D-E3D2-99EBAE3156E5}"/>
              </a:ext>
            </a:extLst>
          </p:cNvPr>
          <p:cNvSpPr txBox="1">
            <a:spLocks noGrp="1"/>
          </p:cNvSpPr>
          <p:nvPr>
            <p:ph type="ftr" sz="quarter" idx="9"/>
          </p:nvPr>
        </p:nvSpPr>
        <p:spPr>
          <a:xfrm>
            <a:off x="4038603" y="6347298"/>
            <a:ext cx="4114800" cy="365129"/>
          </a:xfrm>
        </p:spPr>
        <p:txBody>
          <a:bodyPr/>
          <a:lstStyle>
            <a:lvl1pPr>
              <a:defRPr lang="en-US">
                <a:latin typeface="Akzidenz-Grotesk Next Regular" pitchFamily="50"/>
              </a:defRPr>
            </a:lvl1pPr>
          </a:lstStyle>
          <a:p>
            <a:pPr lvl="0"/>
            <a:r>
              <a:rPr lang="en-US"/>
              <a:t>HEADLINE</a:t>
            </a:r>
          </a:p>
        </p:txBody>
      </p:sp>
      <p:sp>
        <p:nvSpPr>
          <p:cNvPr id="4" name="Slide Number Placeholder 5">
            <a:extLst>
              <a:ext uri="{FF2B5EF4-FFF2-40B4-BE49-F238E27FC236}">
                <a16:creationId xmlns:a16="http://schemas.microsoft.com/office/drawing/2014/main" id="{84170E1E-6E7F-0834-47A9-ABFF0E2A54BA}"/>
              </a:ext>
            </a:extLst>
          </p:cNvPr>
          <p:cNvSpPr txBox="1">
            <a:spLocks noGrp="1"/>
          </p:cNvSpPr>
          <p:nvPr>
            <p:ph type="sldNum" sz="quarter" idx="8"/>
          </p:nvPr>
        </p:nvSpPr>
        <p:spPr>
          <a:xfrm>
            <a:off x="10908325" y="6450442"/>
            <a:ext cx="1119627" cy="182559"/>
          </a:xfrm>
        </p:spPr>
        <p:txBody>
          <a:bodyPr/>
          <a:lstStyle>
            <a:lvl1pPr>
              <a:defRPr lang="en-US">
                <a:solidFill>
                  <a:srgbClr val="000000"/>
                </a:solidFill>
                <a:latin typeface="Akzidenz-Grotesk Next Regular" pitchFamily="50"/>
                <a:ea typeface="Akzidenz-Grotesk Next Regular" pitchFamily="50"/>
                <a:cs typeface="Akzidenz-Grotesk Next Regular" pitchFamily="50"/>
              </a:defRPr>
            </a:lvl1pPr>
          </a:lstStyle>
          <a:p>
            <a:pPr lvl="0"/>
            <a:r>
              <a:rPr lang="en-US"/>
              <a:t>PAGE </a:t>
            </a:r>
            <a:fld id="{5B301845-FADC-CD4B-B598-1C0B860FDF46}" type="slidenum">
              <a:t>‹N›</a:t>
            </a:fld>
            <a:r>
              <a:rPr lang="en-US"/>
              <a:t>/20</a:t>
            </a:r>
          </a:p>
        </p:txBody>
      </p:sp>
      <p:pic>
        <p:nvPicPr>
          <p:cNvPr id="5" name="Elemento grafico 8">
            <a:extLst>
              <a:ext uri="{FF2B5EF4-FFF2-40B4-BE49-F238E27FC236}">
                <a16:creationId xmlns:a16="http://schemas.microsoft.com/office/drawing/2014/main" id="{1EB924AA-B7DF-55E0-A750-B8BB64510BC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47646" y="200802"/>
            <a:ext cx="1419221" cy="467386"/>
          </a:xfrm>
          <a:prstGeom prst="rect">
            <a:avLst/>
          </a:prstGeom>
          <a:noFill/>
          <a:ln cap="flat">
            <a:noFill/>
          </a:ln>
        </p:spPr>
      </p:pic>
      <p:sp>
        <p:nvSpPr>
          <p:cNvPr id="6" name="Titolo 1">
            <a:extLst>
              <a:ext uri="{FF2B5EF4-FFF2-40B4-BE49-F238E27FC236}">
                <a16:creationId xmlns:a16="http://schemas.microsoft.com/office/drawing/2014/main" id="{E30B5377-08D1-4997-1019-BF5662A9F362}"/>
              </a:ext>
            </a:extLst>
          </p:cNvPr>
          <p:cNvSpPr txBox="1">
            <a:spLocks noGrp="1"/>
          </p:cNvSpPr>
          <p:nvPr>
            <p:ph type="title"/>
          </p:nvPr>
        </p:nvSpPr>
        <p:spPr>
          <a:xfrm>
            <a:off x="480288" y="2006531"/>
            <a:ext cx="4301255" cy="750886"/>
          </a:xfrm>
        </p:spPr>
        <p:txBody>
          <a:bodyPr anchor="t">
            <a:noAutofit/>
          </a:bodyPr>
          <a:lstStyle>
            <a:lvl1pPr>
              <a:defRPr sz="5400" spc="-150">
                <a:latin typeface="Akzidenz-Grotesk Next Bold"/>
              </a:defRPr>
            </a:lvl1pPr>
          </a:lstStyle>
          <a:p>
            <a:pPr lvl="0"/>
            <a:r>
              <a:rPr lang="it-IT"/>
              <a:t>Titolo</a:t>
            </a:r>
          </a:p>
        </p:txBody>
      </p:sp>
      <p:sp>
        <p:nvSpPr>
          <p:cNvPr id="7" name="Sottotitolo 2">
            <a:extLst>
              <a:ext uri="{FF2B5EF4-FFF2-40B4-BE49-F238E27FC236}">
                <a16:creationId xmlns:a16="http://schemas.microsoft.com/office/drawing/2014/main" id="{3BB06C46-424E-6F18-8240-1D6D5DF2F212}"/>
              </a:ext>
            </a:extLst>
          </p:cNvPr>
          <p:cNvSpPr txBox="1">
            <a:spLocks noGrp="1"/>
          </p:cNvSpPr>
          <p:nvPr>
            <p:ph type="subTitle" idx="4294967295"/>
          </p:nvPr>
        </p:nvSpPr>
        <p:spPr>
          <a:xfrm>
            <a:off x="480288" y="2895603"/>
            <a:ext cx="5295674" cy="2865116"/>
          </a:xfrm>
        </p:spPr>
        <p:txBody>
          <a:bodyPr/>
          <a:lstStyle>
            <a:lvl1pPr marL="0" indent="0">
              <a:buNone/>
              <a:defRPr sz="1600">
                <a:latin typeface="Akzidenz-Grotesk Next Regular" pitchFamily="50"/>
              </a:defRPr>
            </a:lvl1pPr>
          </a:lstStyle>
          <a:p>
            <a:pPr lvl="0"/>
            <a:r>
              <a:rPr lang="it-IT"/>
              <a:t>Fare clic per modificare lo stile del sottotitolo dello schema</a:t>
            </a:r>
          </a:p>
        </p:txBody>
      </p:sp>
      <p:sp>
        <p:nvSpPr>
          <p:cNvPr id="8" name="Date Placeholder 3">
            <a:extLst>
              <a:ext uri="{FF2B5EF4-FFF2-40B4-BE49-F238E27FC236}">
                <a16:creationId xmlns:a16="http://schemas.microsoft.com/office/drawing/2014/main" id="{3E027637-7C5D-DC29-F8F7-3848489E1FE5}"/>
              </a:ext>
            </a:extLst>
          </p:cNvPr>
          <p:cNvSpPr txBox="1">
            <a:spLocks noGrp="1"/>
          </p:cNvSpPr>
          <p:nvPr>
            <p:ph type="dt" sz="half" idx="7"/>
          </p:nvPr>
        </p:nvSpPr>
        <p:spPr>
          <a:xfrm>
            <a:off x="9284753" y="145572"/>
            <a:ext cx="2743200" cy="365129"/>
          </a:xfrm>
        </p:spPr>
        <p:txBody>
          <a:bodyPr/>
          <a:lstStyle>
            <a:lvl1pPr algn="r">
              <a:defRPr>
                <a:solidFill>
                  <a:srgbClr val="000000"/>
                </a:solidFill>
                <a:latin typeface="Akzidenz-Grotesk Next Regular" pitchFamily="50"/>
                <a:ea typeface="Akzidenz-Grotesk Next Regular" pitchFamily="50"/>
                <a:cs typeface="Akzidenz-Grotesk Next Regular" pitchFamily="50"/>
              </a:defRPr>
            </a:lvl1pPr>
          </a:lstStyle>
          <a:p>
            <a:pPr lvl="0"/>
            <a:r>
              <a:rPr lang="it-IT"/>
              <a:t>10/10/3030</a:t>
            </a:r>
            <a:endParaRPr lang="en-US"/>
          </a:p>
        </p:txBody>
      </p:sp>
    </p:spTree>
    <p:extLst>
      <p:ext uri="{BB962C8B-B14F-4D97-AF65-F5344CB8AC3E}">
        <p14:creationId xmlns:p14="http://schemas.microsoft.com/office/powerpoint/2010/main" val="3279537127"/>
      </p:ext>
    </p:extLst>
  </p:cSld>
  <p:clrMapOvr>
    <a:masterClrMapping/>
  </p:clrMapOvr>
  <p:hf sldNum="0" hdr="0" ft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24_Custom Layout">
    <p:bg>
      <p:bgPr>
        <a:blipFill>
          <a:blip r:embed="rId2"/>
          <a:stretch>
            <a:fillRect/>
          </a:stretch>
        </a:blipFill>
        <a:effectLst/>
      </p:bgPr>
    </p:bg>
    <p:spTree>
      <p:nvGrpSpPr>
        <p:cNvPr id="1" name=""/>
        <p:cNvGrpSpPr/>
        <p:nvPr/>
      </p:nvGrpSpPr>
      <p:grpSpPr>
        <a:xfrm>
          <a:off x="0" y="0"/>
          <a:ext cx="0" cy="0"/>
          <a:chOff x="0" y="0"/>
          <a:chExt cx="0" cy="0"/>
        </a:xfrm>
      </p:grpSpPr>
      <p:sp>
        <p:nvSpPr>
          <p:cNvPr id="2" name="Picture Placeholder 6">
            <a:extLst>
              <a:ext uri="{FF2B5EF4-FFF2-40B4-BE49-F238E27FC236}">
                <a16:creationId xmlns:a16="http://schemas.microsoft.com/office/drawing/2014/main" id="{8D243383-7982-EDD8-2D11-1E527D8105AA}"/>
              </a:ext>
            </a:extLst>
          </p:cNvPr>
          <p:cNvSpPr txBox="1">
            <a:spLocks noGrp="1"/>
          </p:cNvSpPr>
          <p:nvPr>
            <p:ph type="pic" idx="4294967295"/>
          </p:nvPr>
        </p:nvSpPr>
        <p:spPr>
          <a:xfrm>
            <a:off x="247646" y="895929"/>
            <a:ext cx="11696703" cy="5209309"/>
          </a:xfrm>
          <a:solidFill>
            <a:srgbClr val="2E2E2E"/>
          </a:solidFill>
        </p:spPr>
        <p:txBody>
          <a:bodyPr/>
          <a:lstStyle>
            <a:lvl1pPr>
              <a:defRPr lang="en-US"/>
            </a:lvl1pPr>
          </a:lstStyle>
          <a:p>
            <a:pPr lvl="0"/>
            <a:endParaRPr lang="en-US"/>
          </a:p>
        </p:txBody>
      </p:sp>
      <p:sp>
        <p:nvSpPr>
          <p:cNvPr id="3" name="Footer Placeholder 2">
            <a:extLst>
              <a:ext uri="{FF2B5EF4-FFF2-40B4-BE49-F238E27FC236}">
                <a16:creationId xmlns:a16="http://schemas.microsoft.com/office/drawing/2014/main" id="{35A61EBD-EFCF-8253-E1EB-A8CFE66C68FB}"/>
              </a:ext>
            </a:extLst>
          </p:cNvPr>
          <p:cNvSpPr txBox="1">
            <a:spLocks noGrp="1"/>
          </p:cNvSpPr>
          <p:nvPr>
            <p:ph type="ftr" sz="quarter" idx="9"/>
          </p:nvPr>
        </p:nvSpPr>
        <p:spPr>
          <a:xfrm>
            <a:off x="4038603" y="6347298"/>
            <a:ext cx="4114800" cy="365129"/>
          </a:xfrm>
        </p:spPr>
        <p:txBody>
          <a:bodyPr/>
          <a:lstStyle>
            <a:lvl1pPr>
              <a:defRPr lang="en-US">
                <a:latin typeface="Akzidenz-Grotesk Next Regular" pitchFamily="50"/>
              </a:defRPr>
            </a:lvl1pPr>
          </a:lstStyle>
          <a:p>
            <a:pPr lvl="0"/>
            <a:r>
              <a:rPr lang="en-US"/>
              <a:t>HEADLINE</a:t>
            </a:r>
          </a:p>
        </p:txBody>
      </p:sp>
      <p:sp>
        <p:nvSpPr>
          <p:cNvPr id="4" name="Slide Number Placeholder 5">
            <a:extLst>
              <a:ext uri="{FF2B5EF4-FFF2-40B4-BE49-F238E27FC236}">
                <a16:creationId xmlns:a16="http://schemas.microsoft.com/office/drawing/2014/main" id="{B937A522-83AF-19DD-B76B-6FC7C26CD9C5}"/>
              </a:ext>
            </a:extLst>
          </p:cNvPr>
          <p:cNvSpPr txBox="1">
            <a:spLocks noGrp="1"/>
          </p:cNvSpPr>
          <p:nvPr>
            <p:ph type="sldNum" sz="quarter" idx="8"/>
          </p:nvPr>
        </p:nvSpPr>
        <p:spPr>
          <a:xfrm>
            <a:off x="10908325" y="6450442"/>
            <a:ext cx="1119627" cy="182559"/>
          </a:xfrm>
        </p:spPr>
        <p:txBody>
          <a:bodyPr/>
          <a:lstStyle>
            <a:lvl1pPr>
              <a:defRPr lang="en-US">
                <a:solidFill>
                  <a:srgbClr val="000000"/>
                </a:solidFill>
                <a:latin typeface="Akzidenz-Grotesk Next Regular" pitchFamily="50"/>
                <a:ea typeface="Akzidenz-Grotesk Next Regular" pitchFamily="50"/>
                <a:cs typeface="Akzidenz-Grotesk Next Regular" pitchFamily="50"/>
              </a:defRPr>
            </a:lvl1pPr>
          </a:lstStyle>
          <a:p>
            <a:pPr lvl="0"/>
            <a:r>
              <a:rPr lang="en-US"/>
              <a:t>PAGE </a:t>
            </a:r>
            <a:fld id="{8AA1879A-3E41-6A46-B0C7-4BDB5497AB0C}" type="slidenum">
              <a:t>‹N›</a:t>
            </a:fld>
            <a:r>
              <a:rPr lang="en-US"/>
              <a:t>/20</a:t>
            </a:r>
          </a:p>
        </p:txBody>
      </p:sp>
      <p:pic>
        <p:nvPicPr>
          <p:cNvPr id="5" name="Elemento grafico 7">
            <a:extLst>
              <a:ext uri="{FF2B5EF4-FFF2-40B4-BE49-F238E27FC236}">
                <a16:creationId xmlns:a16="http://schemas.microsoft.com/office/drawing/2014/main" id="{8DABB608-F1FF-33B4-6D67-74025884B92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47646" y="200802"/>
            <a:ext cx="1419221" cy="467386"/>
          </a:xfrm>
          <a:prstGeom prst="rect">
            <a:avLst/>
          </a:prstGeom>
          <a:noFill/>
          <a:ln cap="flat">
            <a:noFill/>
          </a:ln>
        </p:spPr>
      </p:pic>
      <p:sp>
        <p:nvSpPr>
          <p:cNvPr id="6" name="Date Placeholder 3">
            <a:extLst>
              <a:ext uri="{FF2B5EF4-FFF2-40B4-BE49-F238E27FC236}">
                <a16:creationId xmlns:a16="http://schemas.microsoft.com/office/drawing/2014/main" id="{4871F23C-4DB6-1618-6345-7BD4ABC1D9FF}"/>
              </a:ext>
            </a:extLst>
          </p:cNvPr>
          <p:cNvSpPr txBox="1">
            <a:spLocks noGrp="1"/>
          </p:cNvSpPr>
          <p:nvPr>
            <p:ph type="dt" sz="half" idx="7"/>
          </p:nvPr>
        </p:nvSpPr>
        <p:spPr>
          <a:xfrm>
            <a:off x="9284753" y="145572"/>
            <a:ext cx="2743200" cy="365129"/>
          </a:xfrm>
        </p:spPr>
        <p:txBody>
          <a:bodyPr/>
          <a:lstStyle>
            <a:lvl1pPr algn="r">
              <a:defRPr>
                <a:solidFill>
                  <a:srgbClr val="000000"/>
                </a:solidFill>
                <a:latin typeface="Akzidenz-Grotesk Next Regular" pitchFamily="50"/>
                <a:ea typeface="Akzidenz-Grotesk Next Regular" pitchFamily="50"/>
                <a:cs typeface="Akzidenz-Grotesk Next Regular" pitchFamily="50"/>
              </a:defRPr>
            </a:lvl1pPr>
          </a:lstStyle>
          <a:p>
            <a:pPr lvl="0"/>
            <a:r>
              <a:rPr lang="it-IT"/>
              <a:t>10/10/3030</a:t>
            </a:r>
            <a:endParaRPr lang="en-US"/>
          </a:p>
        </p:txBody>
      </p:sp>
    </p:spTree>
    <p:extLst>
      <p:ext uri="{BB962C8B-B14F-4D97-AF65-F5344CB8AC3E}">
        <p14:creationId xmlns:p14="http://schemas.microsoft.com/office/powerpoint/2010/main" val="715704219"/>
      </p:ext>
    </p:extLst>
  </p:cSld>
  <p:clrMapOvr>
    <a:masterClrMapping/>
  </p:clrMapOvr>
  <p:hf sldNum="0" hdr="0" ft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11_Custom Layout">
    <p:bg>
      <p:bgPr>
        <a:blipFill>
          <a:blip r:embed="rId2"/>
          <a:stretch>
            <a:fillRect/>
          </a:stretch>
        </a:blipFill>
        <a:effectLst/>
      </p:bgPr>
    </p:bg>
    <p:spTree>
      <p:nvGrpSpPr>
        <p:cNvPr id="1" name=""/>
        <p:cNvGrpSpPr/>
        <p:nvPr/>
      </p:nvGrpSpPr>
      <p:grpSpPr>
        <a:xfrm>
          <a:off x="0" y="0"/>
          <a:ext cx="0" cy="0"/>
          <a:chOff x="0" y="0"/>
          <a:chExt cx="0" cy="0"/>
        </a:xfrm>
      </p:grpSpPr>
      <p:sp>
        <p:nvSpPr>
          <p:cNvPr id="2" name="Picture Placeholder 6">
            <a:extLst>
              <a:ext uri="{FF2B5EF4-FFF2-40B4-BE49-F238E27FC236}">
                <a16:creationId xmlns:a16="http://schemas.microsoft.com/office/drawing/2014/main" id="{073B52CF-4256-B900-BBDA-F56A082B7269}"/>
              </a:ext>
            </a:extLst>
          </p:cNvPr>
          <p:cNvSpPr txBox="1">
            <a:spLocks noGrp="1"/>
          </p:cNvSpPr>
          <p:nvPr>
            <p:ph type="pic" idx="4294967295"/>
          </p:nvPr>
        </p:nvSpPr>
        <p:spPr>
          <a:xfrm>
            <a:off x="3143250" y="3414223"/>
            <a:ext cx="2862602" cy="2823530"/>
          </a:xfrm>
          <a:solidFill>
            <a:srgbClr val="2E2E2E"/>
          </a:solidFill>
        </p:spPr>
        <p:txBody>
          <a:bodyPr/>
          <a:lstStyle>
            <a:lvl1pPr>
              <a:defRPr lang="en-US"/>
            </a:lvl1pPr>
          </a:lstStyle>
          <a:p>
            <a:pPr lvl="0"/>
            <a:endParaRPr lang="en-US"/>
          </a:p>
        </p:txBody>
      </p:sp>
      <p:sp>
        <p:nvSpPr>
          <p:cNvPr id="3" name="Picture Placeholder 6">
            <a:extLst>
              <a:ext uri="{FF2B5EF4-FFF2-40B4-BE49-F238E27FC236}">
                <a16:creationId xmlns:a16="http://schemas.microsoft.com/office/drawing/2014/main" id="{17D9F9E5-BDD1-50A0-1098-B3A389BD82C2}"/>
              </a:ext>
            </a:extLst>
          </p:cNvPr>
          <p:cNvSpPr txBox="1">
            <a:spLocks noGrp="1"/>
          </p:cNvSpPr>
          <p:nvPr>
            <p:ph type="pic" idx="4294967295"/>
          </p:nvPr>
        </p:nvSpPr>
        <p:spPr>
          <a:xfrm>
            <a:off x="6096003" y="3414223"/>
            <a:ext cx="2871682" cy="2823530"/>
          </a:xfrm>
          <a:solidFill>
            <a:srgbClr val="2E2E2E"/>
          </a:solidFill>
        </p:spPr>
        <p:txBody>
          <a:bodyPr/>
          <a:lstStyle>
            <a:lvl1pPr>
              <a:defRPr lang="en-US"/>
            </a:lvl1pPr>
          </a:lstStyle>
          <a:p>
            <a:pPr lvl="0"/>
            <a:endParaRPr lang="en-US"/>
          </a:p>
        </p:txBody>
      </p:sp>
      <p:sp>
        <p:nvSpPr>
          <p:cNvPr id="4" name="Picture Placeholder 6">
            <a:extLst>
              <a:ext uri="{FF2B5EF4-FFF2-40B4-BE49-F238E27FC236}">
                <a16:creationId xmlns:a16="http://schemas.microsoft.com/office/drawing/2014/main" id="{002E5149-8B20-9455-CE4F-1CCDBAEC7385}"/>
              </a:ext>
            </a:extLst>
          </p:cNvPr>
          <p:cNvSpPr txBox="1">
            <a:spLocks noGrp="1"/>
          </p:cNvSpPr>
          <p:nvPr>
            <p:ph type="pic" idx="4294967295"/>
          </p:nvPr>
        </p:nvSpPr>
        <p:spPr>
          <a:xfrm>
            <a:off x="9059564" y="3414223"/>
            <a:ext cx="2879729" cy="2823530"/>
          </a:xfrm>
          <a:solidFill>
            <a:srgbClr val="2E2E2E"/>
          </a:solidFill>
        </p:spPr>
        <p:txBody>
          <a:bodyPr/>
          <a:lstStyle>
            <a:lvl1pPr>
              <a:defRPr lang="en-US"/>
            </a:lvl1pPr>
          </a:lstStyle>
          <a:p>
            <a:pPr lvl="0"/>
            <a:endParaRPr lang="en-US"/>
          </a:p>
        </p:txBody>
      </p:sp>
      <p:sp>
        <p:nvSpPr>
          <p:cNvPr id="5" name="Picture Placeholder 6">
            <a:extLst>
              <a:ext uri="{FF2B5EF4-FFF2-40B4-BE49-F238E27FC236}">
                <a16:creationId xmlns:a16="http://schemas.microsoft.com/office/drawing/2014/main" id="{F8D6843E-918E-4F92-778D-5298A9BE1F5E}"/>
              </a:ext>
            </a:extLst>
          </p:cNvPr>
          <p:cNvSpPr txBox="1">
            <a:spLocks noGrp="1"/>
          </p:cNvSpPr>
          <p:nvPr>
            <p:ph type="pic" idx="4294967295"/>
          </p:nvPr>
        </p:nvSpPr>
        <p:spPr>
          <a:xfrm>
            <a:off x="289553" y="3443776"/>
            <a:ext cx="2743200" cy="2823530"/>
          </a:xfrm>
          <a:solidFill>
            <a:srgbClr val="2E2E2E"/>
          </a:solidFill>
        </p:spPr>
        <p:txBody>
          <a:bodyPr/>
          <a:lstStyle>
            <a:lvl1pPr>
              <a:defRPr lang="en-US"/>
            </a:lvl1pPr>
          </a:lstStyle>
          <a:p>
            <a:pPr lvl="0"/>
            <a:endParaRPr lang="en-US"/>
          </a:p>
        </p:txBody>
      </p:sp>
      <p:sp>
        <p:nvSpPr>
          <p:cNvPr id="6" name="Footer Placeholder 2">
            <a:extLst>
              <a:ext uri="{FF2B5EF4-FFF2-40B4-BE49-F238E27FC236}">
                <a16:creationId xmlns:a16="http://schemas.microsoft.com/office/drawing/2014/main" id="{892FAECD-A11C-048A-B569-F6B6B3DAD7E6}"/>
              </a:ext>
            </a:extLst>
          </p:cNvPr>
          <p:cNvSpPr txBox="1">
            <a:spLocks noGrp="1"/>
          </p:cNvSpPr>
          <p:nvPr>
            <p:ph type="ftr" sz="quarter" idx="9"/>
          </p:nvPr>
        </p:nvSpPr>
        <p:spPr>
          <a:xfrm>
            <a:off x="4038603" y="6347298"/>
            <a:ext cx="4114800" cy="365129"/>
          </a:xfrm>
        </p:spPr>
        <p:txBody>
          <a:bodyPr/>
          <a:lstStyle>
            <a:lvl1pPr>
              <a:defRPr lang="en-US">
                <a:latin typeface="Akzidenz-Grotesk Next Regular" pitchFamily="50"/>
              </a:defRPr>
            </a:lvl1pPr>
          </a:lstStyle>
          <a:p>
            <a:pPr lvl="0"/>
            <a:r>
              <a:rPr lang="en-US"/>
              <a:t>HEADLINE</a:t>
            </a:r>
          </a:p>
        </p:txBody>
      </p:sp>
      <p:sp>
        <p:nvSpPr>
          <p:cNvPr id="7" name="Slide Number Placeholder 5">
            <a:extLst>
              <a:ext uri="{FF2B5EF4-FFF2-40B4-BE49-F238E27FC236}">
                <a16:creationId xmlns:a16="http://schemas.microsoft.com/office/drawing/2014/main" id="{9BEDB2A7-DA6C-6579-798A-138EB3129447}"/>
              </a:ext>
            </a:extLst>
          </p:cNvPr>
          <p:cNvSpPr txBox="1">
            <a:spLocks noGrp="1"/>
          </p:cNvSpPr>
          <p:nvPr>
            <p:ph type="sldNum" sz="quarter" idx="8"/>
          </p:nvPr>
        </p:nvSpPr>
        <p:spPr>
          <a:xfrm>
            <a:off x="10908325" y="6450442"/>
            <a:ext cx="1119627" cy="182559"/>
          </a:xfrm>
        </p:spPr>
        <p:txBody>
          <a:bodyPr/>
          <a:lstStyle>
            <a:lvl1pPr>
              <a:defRPr lang="en-US">
                <a:solidFill>
                  <a:srgbClr val="000000"/>
                </a:solidFill>
                <a:latin typeface="Akzidenz-Grotesk Next Regular" pitchFamily="50"/>
                <a:ea typeface="Akzidenz-Grotesk Next Regular" pitchFamily="50"/>
                <a:cs typeface="Akzidenz-Grotesk Next Regular" pitchFamily="50"/>
              </a:defRPr>
            </a:lvl1pPr>
          </a:lstStyle>
          <a:p>
            <a:pPr lvl="0"/>
            <a:r>
              <a:rPr lang="en-US"/>
              <a:t>PAGE </a:t>
            </a:r>
            <a:fld id="{88440053-BF32-914B-94AE-F41653C740F3}" type="slidenum">
              <a:t>‹N›</a:t>
            </a:fld>
            <a:r>
              <a:rPr lang="en-US"/>
              <a:t>/20</a:t>
            </a:r>
          </a:p>
        </p:txBody>
      </p:sp>
      <p:pic>
        <p:nvPicPr>
          <p:cNvPr id="8" name="Elemento grafico 10">
            <a:extLst>
              <a:ext uri="{FF2B5EF4-FFF2-40B4-BE49-F238E27FC236}">
                <a16:creationId xmlns:a16="http://schemas.microsoft.com/office/drawing/2014/main" id="{4768CE00-D171-B0C2-D111-820B746C9B5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47646" y="200802"/>
            <a:ext cx="1419221" cy="467386"/>
          </a:xfrm>
          <a:prstGeom prst="rect">
            <a:avLst/>
          </a:prstGeom>
          <a:noFill/>
          <a:ln cap="flat">
            <a:noFill/>
          </a:ln>
        </p:spPr>
      </p:pic>
      <p:sp>
        <p:nvSpPr>
          <p:cNvPr id="9" name="Titolo 1">
            <a:extLst>
              <a:ext uri="{FF2B5EF4-FFF2-40B4-BE49-F238E27FC236}">
                <a16:creationId xmlns:a16="http://schemas.microsoft.com/office/drawing/2014/main" id="{56F4433F-A3CD-498D-0FA4-16FB60C66349}"/>
              </a:ext>
            </a:extLst>
          </p:cNvPr>
          <p:cNvSpPr txBox="1">
            <a:spLocks noGrp="1"/>
          </p:cNvSpPr>
          <p:nvPr>
            <p:ph type="title"/>
          </p:nvPr>
        </p:nvSpPr>
        <p:spPr>
          <a:xfrm>
            <a:off x="480288" y="1240776"/>
            <a:ext cx="4301255" cy="750886"/>
          </a:xfrm>
        </p:spPr>
        <p:txBody>
          <a:bodyPr anchor="t">
            <a:noAutofit/>
          </a:bodyPr>
          <a:lstStyle>
            <a:lvl1pPr>
              <a:defRPr sz="5400" spc="-150">
                <a:latin typeface="Akzidenz-Grotesk Next Bold"/>
              </a:defRPr>
            </a:lvl1pPr>
          </a:lstStyle>
          <a:p>
            <a:pPr lvl="0"/>
            <a:r>
              <a:rPr lang="it-IT"/>
              <a:t>Titolo</a:t>
            </a:r>
          </a:p>
        </p:txBody>
      </p:sp>
      <p:sp>
        <p:nvSpPr>
          <p:cNvPr id="10" name="Sottotitolo 2">
            <a:extLst>
              <a:ext uri="{FF2B5EF4-FFF2-40B4-BE49-F238E27FC236}">
                <a16:creationId xmlns:a16="http://schemas.microsoft.com/office/drawing/2014/main" id="{83560EB1-9F59-C0AF-F07F-6F562EF68DDF}"/>
              </a:ext>
            </a:extLst>
          </p:cNvPr>
          <p:cNvSpPr txBox="1">
            <a:spLocks noGrp="1"/>
          </p:cNvSpPr>
          <p:nvPr>
            <p:ph type="subTitle" idx="4294967295"/>
          </p:nvPr>
        </p:nvSpPr>
        <p:spPr>
          <a:xfrm>
            <a:off x="482848" y="1981669"/>
            <a:ext cx="11422154" cy="1219873"/>
          </a:xfrm>
        </p:spPr>
        <p:txBody>
          <a:bodyPr/>
          <a:lstStyle>
            <a:lvl1pPr marL="0" indent="0">
              <a:buNone/>
              <a:defRPr sz="1600">
                <a:latin typeface="Akzidenz-Grotesk Next Regular" pitchFamily="50"/>
              </a:defRPr>
            </a:lvl1pPr>
          </a:lstStyle>
          <a:p>
            <a:pPr lvl="0"/>
            <a:r>
              <a:rPr lang="it-IT"/>
              <a:t>Fare clic per modificare lo stile del sottotitolo dello schema</a:t>
            </a:r>
          </a:p>
        </p:txBody>
      </p:sp>
      <p:sp>
        <p:nvSpPr>
          <p:cNvPr id="11" name="Date Placeholder 3">
            <a:extLst>
              <a:ext uri="{FF2B5EF4-FFF2-40B4-BE49-F238E27FC236}">
                <a16:creationId xmlns:a16="http://schemas.microsoft.com/office/drawing/2014/main" id="{440932E0-8665-A720-9DAD-2F8920BC3841}"/>
              </a:ext>
            </a:extLst>
          </p:cNvPr>
          <p:cNvSpPr txBox="1">
            <a:spLocks noGrp="1"/>
          </p:cNvSpPr>
          <p:nvPr>
            <p:ph type="dt" sz="half" idx="7"/>
          </p:nvPr>
        </p:nvSpPr>
        <p:spPr>
          <a:xfrm>
            <a:off x="9284753" y="145572"/>
            <a:ext cx="2743200" cy="365129"/>
          </a:xfrm>
        </p:spPr>
        <p:txBody>
          <a:bodyPr/>
          <a:lstStyle>
            <a:lvl1pPr algn="r">
              <a:defRPr>
                <a:solidFill>
                  <a:srgbClr val="000000"/>
                </a:solidFill>
                <a:latin typeface="Akzidenz-Grotesk Next Regular" pitchFamily="50"/>
                <a:ea typeface="Akzidenz-Grotesk Next Regular" pitchFamily="50"/>
                <a:cs typeface="Akzidenz-Grotesk Next Regular" pitchFamily="50"/>
              </a:defRPr>
            </a:lvl1pPr>
          </a:lstStyle>
          <a:p>
            <a:pPr lvl="0"/>
            <a:r>
              <a:rPr lang="it-IT"/>
              <a:t>10/10/3030</a:t>
            </a:r>
            <a:endParaRPr lang="en-US"/>
          </a:p>
        </p:txBody>
      </p:sp>
    </p:spTree>
    <p:extLst>
      <p:ext uri="{BB962C8B-B14F-4D97-AF65-F5344CB8AC3E}">
        <p14:creationId xmlns:p14="http://schemas.microsoft.com/office/powerpoint/2010/main" val="1447910370"/>
      </p:ext>
    </p:extLst>
  </p:cSld>
  <p:clrMapOvr>
    <a:masterClrMapping/>
  </p:clrMapOvr>
  <p:hf sldNum="0" hdr="0" ft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14_Custom Layout">
    <p:bg>
      <p:bgPr>
        <a:blipFill>
          <a:blip r:embed="rId2"/>
          <a:stretch>
            <a:fillRect/>
          </a:stretch>
        </a:blipFill>
        <a:effectLst/>
      </p:bgPr>
    </p:bg>
    <p:spTree>
      <p:nvGrpSpPr>
        <p:cNvPr id="1" name=""/>
        <p:cNvGrpSpPr/>
        <p:nvPr/>
      </p:nvGrpSpPr>
      <p:grpSpPr>
        <a:xfrm>
          <a:off x="0" y="0"/>
          <a:ext cx="0" cy="0"/>
          <a:chOff x="0" y="0"/>
          <a:chExt cx="0" cy="0"/>
        </a:xfrm>
      </p:grpSpPr>
      <p:sp>
        <p:nvSpPr>
          <p:cNvPr id="2" name="Footer Placeholder 2">
            <a:extLst>
              <a:ext uri="{FF2B5EF4-FFF2-40B4-BE49-F238E27FC236}">
                <a16:creationId xmlns:a16="http://schemas.microsoft.com/office/drawing/2014/main" id="{DCD09CC7-2C0E-B06B-CEC2-4225B1585781}"/>
              </a:ext>
            </a:extLst>
          </p:cNvPr>
          <p:cNvSpPr txBox="1">
            <a:spLocks noGrp="1"/>
          </p:cNvSpPr>
          <p:nvPr>
            <p:ph type="ftr" sz="quarter" idx="9"/>
          </p:nvPr>
        </p:nvSpPr>
        <p:spPr>
          <a:xfrm>
            <a:off x="4038603" y="6347298"/>
            <a:ext cx="4114800" cy="365129"/>
          </a:xfrm>
        </p:spPr>
        <p:txBody>
          <a:bodyPr/>
          <a:lstStyle>
            <a:lvl1pPr>
              <a:defRPr lang="en-US">
                <a:latin typeface="Akzidenz-Grotesk Next Regular" pitchFamily="50"/>
              </a:defRPr>
            </a:lvl1pPr>
          </a:lstStyle>
          <a:p>
            <a:pPr lvl="0"/>
            <a:r>
              <a:rPr lang="en-US"/>
              <a:t>HEADLINE</a:t>
            </a:r>
          </a:p>
        </p:txBody>
      </p:sp>
      <p:sp>
        <p:nvSpPr>
          <p:cNvPr id="3" name="Slide Number Placeholder 5">
            <a:extLst>
              <a:ext uri="{FF2B5EF4-FFF2-40B4-BE49-F238E27FC236}">
                <a16:creationId xmlns:a16="http://schemas.microsoft.com/office/drawing/2014/main" id="{8DB7E19A-6CFB-CE67-29DB-6C077A0547E6}"/>
              </a:ext>
            </a:extLst>
          </p:cNvPr>
          <p:cNvSpPr txBox="1">
            <a:spLocks noGrp="1"/>
          </p:cNvSpPr>
          <p:nvPr>
            <p:ph type="sldNum" sz="quarter" idx="8"/>
          </p:nvPr>
        </p:nvSpPr>
        <p:spPr>
          <a:xfrm>
            <a:off x="10908325" y="6450442"/>
            <a:ext cx="1119627" cy="182559"/>
          </a:xfrm>
        </p:spPr>
        <p:txBody>
          <a:bodyPr/>
          <a:lstStyle>
            <a:lvl1pPr>
              <a:defRPr lang="en-US">
                <a:solidFill>
                  <a:srgbClr val="FFFFFF"/>
                </a:solidFill>
                <a:latin typeface="Akzidenz-Grotesk Next Regular" pitchFamily="50"/>
                <a:ea typeface="Akzidenz-Grotesk Next Regular" pitchFamily="50"/>
                <a:cs typeface="Akzidenz-Grotesk Next Regular" pitchFamily="50"/>
              </a:defRPr>
            </a:lvl1pPr>
          </a:lstStyle>
          <a:p>
            <a:pPr lvl="0"/>
            <a:r>
              <a:rPr lang="en-US"/>
              <a:t>PAGE </a:t>
            </a:r>
            <a:fld id="{B13B6709-4131-1547-AC85-C82F21C747E8}" type="slidenum">
              <a:t>‹N›</a:t>
            </a:fld>
            <a:r>
              <a:rPr lang="en-US"/>
              <a:t>/20</a:t>
            </a:r>
          </a:p>
        </p:txBody>
      </p:sp>
      <p:pic>
        <p:nvPicPr>
          <p:cNvPr id="4" name="Elemento grafico 9">
            <a:extLst>
              <a:ext uri="{FF2B5EF4-FFF2-40B4-BE49-F238E27FC236}">
                <a16:creationId xmlns:a16="http://schemas.microsoft.com/office/drawing/2014/main" id="{5AC58267-2D03-C6DA-9990-B87DC974EB9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47646" y="200802"/>
            <a:ext cx="1419221" cy="469434"/>
          </a:xfrm>
          <a:prstGeom prst="rect">
            <a:avLst/>
          </a:prstGeom>
          <a:noFill/>
          <a:ln cap="flat">
            <a:noFill/>
          </a:ln>
        </p:spPr>
      </p:pic>
      <p:sp>
        <p:nvSpPr>
          <p:cNvPr id="5" name="Titolo 1">
            <a:extLst>
              <a:ext uri="{FF2B5EF4-FFF2-40B4-BE49-F238E27FC236}">
                <a16:creationId xmlns:a16="http://schemas.microsoft.com/office/drawing/2014/main" id="{B7143AD4-850A-11D3-E920-D7A86E9B4518}"/>
              </a:ext>
            </a:extLst>
          </p:cNvPr>
          <p:cNvSpPr txBox="1">
            <a:spLocks noGrp="1"/>
          </p:cNvSpPr>
          <p:nvPr>
            <p:ph type="title"/>
          </p:nvPr>
        </p:nvSpPr>
        <p:spPr>
          <a:xfrm>
            <a:off x="480288" y="2006531"/>
            <a:ext cx="4301255" cy="750886"/>
          </a:xfrm>
        </p:spPr>
        <p:txBody>
          <a:bodyPr anchor="t">
            <a:noAutofit/>
          </a:bodyPr>
          <a:lstStyle>
            <a:lvl1pPr>
              <a:defRPr sz="5400" spc="-150">
                <a:solidFill>
                  <a:srgbClr val="FFFFFF"/>
                </a:solidFill>
                <a:latin typeface="Akzidenz-Grotesk Next Bold"/>
              </a:defRPr>
            </a:lvl1pPr>
          </a:lstStyle>
          <a:p>
            <a:pPr lvl="0"/>
            <a:r>
              <a:rPr lang="it-IT"/>
              <a:t>Titolo</a:t>
            </a:r>
          </a:p>
        </p:txBody>
      </p:sp>
      <p:sp>
        <p:nvSpPr>
          <p:cNvPr id="6" name="Sottotitolo 2">
            <a:extLst>
              <a:ext uri="{FF2B5EF4-FFF2-40B4-BE49-F238E27FC236}">
                <a16:creationId xmlns:a16="http://schemas.microsoft.com/office/drawing/2014/main" id="{7DA05470-F76B-560C-F05D-7D41850459B1}"/>
              </a:ext>
            </a:extLst>
          </p:cNvPr>
          <p:cNvSpPr txBox="1">
            <a:spLocks noGrp="1"/>
          </p:cNvSpPr>
          <p:nvPr>
            <p:ph type="subTitle" idx="4294967295"/>
          </p:nvPr>
        </p:nvSpPr>
        <p:spPr>
          <a:xfrm>
            <a:off x="480288" y="2895603"/>
            <a:ext cx="11130680" cy="2865116"/>
          </a:xfrm>
        </p:spPr>
        <p:txBody>
          <a:bodyPr/>
          <a:lstStyle>
            <a:lvl1pPr marL="0" indent="0">
              <a:buNone/>
              <a:defRPr sz="1600">
                <a:solidFill>
                  <a:srgbClr val="FFFFFF"/>
                </a:solidFill>
                <a:latin typeface="Akzidenz-Grotesk Next Regular" pitchFamily="50"/>
              </a:defRPr>
            </a:lvl1pPr>
          </a:lstStyle>
          <a:p>
            <a:pPr lvl="0"/>
            <a:r>
              <a:rPr lang="it-IT"/>
              <a:t>Fare clic per modificare lo stile del sottotitolo dello schema</a:t>
            </a:r>
          </a:p>
        </p:txBody>
      </p:sp>
      <p:sp>
        <p:nvSpPr>
          <p:cNvPr id="7" name="Date Placeholder 3">
            <a:extLst>
              <a:ext uri="{FF2B5EF4-FFF2-40B4-BE49-F238E27FC236}">
                <a16:creationId xmlns:a16="http://schemas.microsoft.com/office/drawing/2014/main" id="{982E4292-33FB-A777-6D79-AF84ABB024B1}"/>
              </a:ext>
            </a:extLst>
          </p:cNvPr>
          <p:cNvSpPr txBox="1">
            <a:spLocks noGrp="1"/>
          </p:cNvSpPr>
          <p:nvPr>
            <p:ph type="dt" sz="half" idx="7"/>
          </p:nvPr>
        </p:nvSpPr>
        <p:spPr>
          <a:xfrm>
            <a:off x="9284753" y="145572"/>
            <a:ext cx="2743200" cy="365129"/>
          </a:xfrm>
        </p:spPr>
        <p:txBody>
          <a:bodyPr/>
          <a:lstStyle>
            <a:lvl1pPr algn="r">
              <a:defRPr>
                <a:solidFill>
                  <a:srgbClr val="FFFFFF"/>
                </a:solidFill>
                <a:latin typeface="Helvetica Neue" pitchFamily="2"/>
                <a:ea typeface="Helvetica Neue" pitchFamily="2"/>
                <a:cs typeface="Helvetica Neue" pitchFamily="2"/>
              </a:defRPr>
            </a:lvl1pPr>
          </a:lstStyle>
          <a:p>
            <a:pPr lvl="0"/>
            <a:r>
              <a:rPr lang="it-IT"/>
              <a:t>10/10/3030</a:t>
            </a:r>
            <a:endParaRPr lang="en-US"/>
          </a:p>
        </p:txBody>
      </p:sp>
    </p:spTree>
    <p:extLst>
      <p:ext uri="{BB962C8B-B14F-4D97-AF65-F5344CB8AC3E}">
        <p14:creationId xmlns:p14="http://schemas.microsoft.com/office/powerpoint/2010/main" val="4208942578"/>
      </p:ext>
    </p:extLst>
  </p:cSld>
  <p:clrMapOvr>
    <a:masterClrMapping/>
  </p:clrMapOvr>
  <p:hf sldNum="0" hdr="0" ft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12_Custom Layout">
    <p:bg>
      <p:bgPr>
        <a:blipFill>
          <a:blip r:embed="rId2"/>
          <a:stretch>
            <a:fillRect/>
          </a:stretch>
        </a:blipFill>
        <a:effectLst/>
      </p:bgPr>
    </p:bg>
    <p:spTree>
      <p:nvGrpSpPr>
        <p:cNvPr id="1" name=""/>
        <p:cNvGrpSpPr/>
        <p:nvPr/>
      </p:nvGrpSpPr>
      <p:grpSpPr>
        <a:xfrm>
          <a:off x="0" y="0"/>
          <a:ext cx="0" cy="0"/>
          <a:chOff x="0" y="0"/>
          <a:chExt cx="0" cy="0"/>
        </a:xfrm>
      </p:grpSpPr>
      <p:sp>
        <p:nvSpPr>
          <p:cNvPr id="2" name="Picture Placeholder 6">
            <a:extLst>
              <a:ext uri="{FF2B5EF4-FFF2-40B4-BE49-F238E27FC236}">
                <a16:creationId xmlns:a16="http://schemas.microsoft.com/office/drawing/2014/main" id="{FBC14D4A-D77C-945D-4037-DE2C4053FC12}"/>
              </a:ext>
            </a:extLst>
          </p:cNvPr>
          <p:cNvSpPr txBox="1">
            <a:spLocks noGrp="1"/>
          </p:cNvSpPr>
          <p:nvPr>
            <p:ph type="pic" idx="4294967295"/>
          </p:nvPr>
        </p:nvSpPr>
        <p:spPr>
          <a:xfrm>
            <a:off x="5997284" y="757379"/>
            <a:ext cx="2952753" cy="4941563"/>
          </a:xfrm>
          <a:solidFill>
            <a:srgbClr val="2E2E2E"/>
          </a:solidFill>
        </p:spPr>
        <p:txBody>
          <a:bodyPr/>
          <a:lstStyle>
            <a:lvl1pPr>
              <a:defRPr lang="en-US"/>
            </a:lvl1pPr>
          </a:lstStyle>
          <a:p>
            <a:pPr lvl="0"/>
            <a:endParaRPr lang="en-US"/>
          </a:p>
        </p:txBody>
      </p:sp>
      <p:sp>
        <p:nvSpPr>
          <p:cNvPr id="3" name="Picture Placeholder 6">
            <a:extLst>
              <a:ext uri="{FF2B5EF4-FFF2-40B4-BE49-F238E27FC236}">
                <a16:creationId xmlns:a16="http://schemas.microsoft.com/office/drawing/2014/main" id="{4D269C86-B64A-081E-3728-597583CE3F17}"/>
              </a:ext>
            </a:extLst>
          </p:cNvPr>
          <p:cNvSpPr txBox="1">
            <a:spLocks noGrp="1"/>
          </p:cNvSpPr>
          <p:nvPr>
            <p:ph type="pic" idx="4294967295"/>
          </p:nvPr>
        </p:nvSpPr>
        <p:spPr>
          <a:xfrm>
            <a:off x="9059564" y="757379"/>
            <a:ext cx="2879729" cy="4941563"/>
          </a:xfrm>
          <a:solidFill>
            <a:srgbClr val="2E2E2E"/>
          </a:solidFill>
        </p:spPr>
        <p:txBody>
          <a:bodyPr/>
          <a:lstStyle>
            <a:lvl1pPr>
              <a:defRPr lang="en-US"/>
            </a:lvl1pPr>
          </a:lstStyle>
          <a:p>
            <a:pPr lvl="0"/>
            <a:endParaRPr lang="en-US"/>
          </a:p>
        </p:txBody>
      </p:sp>
      <p:sp>
        <p:nvSpPr>
          <p:cNvPr id="4" name="Footer Placeholder 2">
            <a:extLst>
              <a:ext uri="{FF2B5EF4-FFF2-40B4-BE49-F238E27FC236}">
                <a16:creationId xmlns:a16="http://schemas.microsoft.com/office/drawing/2014/main" id="{0E83BC08-4467-D850-0E2E-D03B0089576D}"/>
              </a:ext>
            </a:extLst>
          </p:cNvPr>
          <p:cNvSpPr txBox="1">
            <a:spLocks noGrp="1"/>
          </p:cNvSpPr>
          <p:nvPr>
            <p:ph type="ftr" sz="quarter" idx="9"/>
          </p:nvPr>
        </p:nvSpPr>
        <p:spPr>
          <a:xfrm>
            <a:off x="4038603" y="6347298"/>
            <a:ext cx="4114800" cy="365129"/>
          </a:xfrm>
        </p:spPr>
        <p:txBody>
          <a:bodyPr/>
          <a:lstStyle>
            <a:lvl1pPr>
              <a:defRPr lang="en-US">
                <a:latin typeface="Akzidenz-Grotesk Next Regular" pitchFamily="50"/>
              </a:defRPr>
            </a:lvl1pPr>
          </a:lstStyle>
          <a:p>
            <a:pPr lvl="0"/>
            <a:r>
              <a:rPr lang="en-US"/>
              <a:t>HEADLINE</a:t>
            </a:r>
          </a:p>
        </p:txBody>
      </p:sp>
      <p:sp>
        <p:nvSpPr>
          <p:cNvPr id="5" name="Slide Number Placeholder 5">
            <a:extLst>
              <a:ext uri="{FF2B5EF4-FFF2-40B4-BE49-F238E27FC236}">
                <a16:creationId xmlns:a16="http://schemas.microsoft.com/office/drawing/2014/main" id="{5B6EAF8E-0DF3-F5B2-780C-A6CCD6B00F57}"/>
              </a:ext>
            </a:extLst>
          </p:cNvPr>
          <p:cNvSpPr txBox="1">
            <a:spLocks noGrp="1"/>
          </p:cNvSpPr>
          <p:nvPr>
            <p:ph type="sldNum" sz="quarter" idx="8"/>
          </p:nvPr>
        </p:nvSpPr>
        <p:spPr>
          <a:xfrm>
            <a:off x="10908325" y="6450442"/>
            <a:ext cx="1119627" cy="182559"/>
          </a:xfrm>
        </p:spPr>
        <p:txBody>
          <a:bodyPr/>
          <a:lstStyle>
            <a:lvl1pPr>
              <a:defRPr lang="en-US">
                <a:solidFill>
                  <a:srgbClr val="FFFFFF"/>
                </a:solidFill>
                <a:latin typeface="Akzidenz-Grotesk Next Regular" pitchFamily="50"/>
                <a:ea typeface="Akzidenz-Grotesk Next Regular" pitchFamily="50"/>
                <a:cs typeface="Akzidenz-Grotesk Next Regular" pitchFamily="50"/>
              </a:defRPr>
            </a:lvl1pPr>
          </a:lstStyle>
          <a:p>
            <a:pPr lvl="0"/>
            <a:r>
              <a:rPr lang="en-US"/>
              <a:t>PAGE </a:t>
            </a:r>
            <a:fld id="{EBC4C6E2-98A6-0240-931C-9C505AA60C23}" type="slidenum">
              <a:t>‹N›</a:t>
            </a:fld>
            <a:r>
              <a:rPr lang="en-US"/>
              <a:t>/20</a:t>
            </a:r>
          </a:p>
        </p:txBody>
      </p:sp>
      <p:pic>
        <p:nvPicPr>
          <p:cNvPr id="6" name="Elemento grafico 8">
            <a:extLst>
              <a:ext uri="{FF2B5EF4-FFF2-40B4-BE49-F238E27FC236}">
                <a16:creationId xmlns:a16="http://schemas.microsoft.com/office/drawing/2014/main" id="{23F1B33A-6118-0508-05CB-4C9578AF898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47646" y="200802"/>
            <a:ext cx="1419221" cy="467386"/>
          </a:xfrm>
          <a:prstGeom prst="rect">
            <a:avLst/>
          </a:prstGeom>
          <a:noFill/>
          <a:ln cap="flat">
            <a:noFill/>
          </a:ln>
        </p:spPr>
      </p:pic>
      <p:sp>
        <p:nvSpPr>
          <p:cNvPr id="7" name="Titolo 1">
            <a:extLst>
              <a:ext uri="{FF2B5EF4-FFF2-40B4-BE49-F238E27FC236}">
                <a16:creationId xmlns:a16="http://schemas.microsoft.com/office/drawing/2014/main" id="{1EDD42C9-4BF9-45AE-A112-56C3C108F517}"/>
              </a:ext>
            </a:extLst>
          </p:cNvPr>
          <p:cNvSpPr txBox="1">
            <a:spLocks noGrp="1"/>
          </p:cNvSpPr>
          <p:nvPr>
            <p:ph type="title"/>
          </p:nvPr>
        </p:nvSpPr>
        <p:spPr>
          <a:xfrm>
            <a:off x="480288" y="2006531"/>
            <a:ext cx="4301255" cy="750886"/>
          </a:xfrm>
        </p:spPr>
        <p:txBody>
          <a:bodyPr anchor="t">
            <a:noAutofit/>
          </a:bodyPr>
          <a:lstStyle>
            <a:lvl1pPr>
              <a:defRPr sz="5400" spc="-150">
                <a:latin typeface="Akzidenz-Grotesk Next Bold"/>
              </a:defRPr>
            </a:lvl1pPr>
          </a:lstStyle>
          <a:p>
            <a:pPr lvl="0"/>
            <a:r>
              <a:rPr lang="it-IT"/>
              <a:t>Titolo</a:t>
            </a:r>
          </a:p>
        </p:txBody>
      </p:sp>
      <p:sp>
        <p:nvSpPr>
          <p:cNvPr id="8" name="Sottotitolo 2">
            <a:extLst>
              <a:ext uri="{FF2B5EF4-FFF2-40B4-BE49-F238E27FC236}">
                <a16:creationId xmlns:a16="http://schemas.microsoft.com/office/drawing/2014/main" id="{A9ABF466-AFD6-9BEA-F93F-BA28E7347420}"/>
              </a:ext>
            </a:extLst>
          </p:cNvPr>
          <p:cNvSpPr txBox="1">
            <a:spLocks noGrp="1"/>
          </p:cNvSpPr>
          <p:nvPr>
            <p:ph type="subTitle" idx="4294967295"/>
          </p:nvPr>
        </p:nvSpPr>
        <p:spPr>
          <a:xfrm>
            <a:off x="480288" y="2895603"/>
            <a:ext cx="5295674" cy="2865116"/>
          </a:xfrm>
        </p:spPr>
        <p:txBody>
          <a:bodyPr/>
          <a:lstStyle>
            <a:lvl1pPr marL="0" indent="0">
              <a:buNone/>
              <a:defRPr sz="1600">
                <a:latin typeface="Akzidenz-Grotesk Next Regular" pitchFamily="50"/>
              </a:defRPr>
            </a:lvl1pPr>
          </a:lstStyle>
          <a:p>
            <a:pPr lvl="0"/>
            <a:r>
              <a:rPr lang="it-IT"/>
              <a:t>Fare clic per modificare lo stile del sottotitolo dello schema</a:t>
            </a:r>
          </a:p>
        </p:txBody>
      </p:sp>
      <p:sp>
        <p:nvSpPr>
          <p:cNvPr id="9" name="Date Placeholder 3">
            <a:extLst>
              <a:ext uri="{FF2B5EF4-FFF2-40B4-BE49-F238E27FC236}">
                <a16:creationId xmlns:a16="http://schemas.microsoft.com/office/drawing/2014/main" id="{8B0F0763-5FF2-0069-AF22-DC99A9E74BA3}"/>
              </a:ext>
            </a:extLst>
          </p:cNvPr>
          <p:cNvSpPr txBox="1">
            <a:spLocks noGrp="1"/>
          </p:cNvSpPr>
          <p:nvPr>
            <p:ph type="dt" sz="half" idx="7"/>
          </p:nvPr>
        </p:nvSpPr>
        <p:spPr>
          <a:xfrm>
            <a:off x="9284753" y="145572"/>
            <a:ext cx="2743200" cy="365129"/>
          </a:xfrm>
        </p:spPr>
        <p:txBody>
          <a:bodyPr/>
          <a:lstStyle>
            <a:lvl1pPr algn="r">
              <a:defRPr>
                <a:solidFill>
                  <a:srgbClr val="000000"/>
                </a:solidFill>
                <a:latin typeface="Akzidenz-Grotesk Next Regular" pitchFamily="50"/>
                <a:ea typeface="Akzidenz-Grotesk Next Regular" pitchFamily="50"/>
                <a:cs typeface="Akzidenz-Grotesk Next Regular" pitchFamily="50"/>
              </a:defRPr>
            </a:lvl1pPr>
          </a:lstStyle>
          <a:p>
            <a:pPr lvl="0"/>
            <a:r>
              <a:rPr lang="it-IT"/>
              <a:t>10/10/3030</a:t>
            </a:r>
            <a:endParaRPr lang="en-US"/>
          </a:p>
        </p:txBody>
      </p:sp>
    </p:spTree>
    <p:extLst>
      <p:ext uri="{BB962C8B-B14F-4D97-AF65-F5344CB8AC3E}">
        <p14:creationId xmlns:p14="http://schemas.microsoft.com/office/powerpoint/2010/main" val="2588460013"/>
      </p:ext>
    </p:extLst>
  </p:cSld>
  <p:clrMapOvr>
    <a:masterClrMapping/>
  </p:clrMapOvr>
  <p:hf sldNum="0" hdr="0" ft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13_Custom Layout">
    <p:bg>
      <p:bgPr>
        <a:blipFill>
          <a:blip r:embed="rId2"/>
          <a:stretch>
            <a:fillRect/>
          </a:stretch>
        </a:blipFill>
        <a:effectLst/>
      </p:bgPr>
    </p:bg>
    <p:spTree>
      <p:nvGrpSpPr>
        <p:cNvPr id="1" name=""/>
        <p:cNvGrpSpPr/>
        <p:nvPr/>
      </p:nvGrpSpPr>
      <p:grpSpPr>
        <a:xfrm>
          <a:off x="0" y="0"/>
          <a:ext cx="0" cy="0"/>
          <a:chOff x="0" y="0"/>
          <a:chExt cx="0" cy="0"/>
        </a:xfrm>
      </p:grpSpPr>
      <p:sp>
        <p:nvSpPr>
          <p:cNvPr id="2" name="Picture Placeholder 6">
            <a:extLst>
              <a:ext uri="{FF2B5EF4-FFF2-40B4-BE49-F238E27FC236}">
                <a16:creationId xmlns:a16="http://schemas.microsoft.com/office/drawing/2014/main" id="{284C8761-365C-B40B-1A1C-FB9D377B9601}"/>
              </a:ext>
            </a:extLst>
          </p:cNvPr>
          <p:cNvSpPr txBox="1">
            <a:spLocks noGrp="1"/>
          </p:cNvSpPr>
          <p:nvPr>
            <p:ph type="pic" idx="4294967295"/>
          </p:nvPr>
        </p:nvSpPr>
        <p:spPr>
          <a:xfrm>
            <a:off x="6287789" y="2006531"/>
            <a:ext cx="5423919" cy="3013140"/>
          </a:xfrm>
          <a:solidFill>
            <a:srgbClr val="2E2E2E"/>
          </a:solidFill>
        </p:spPr>
        <p:txBody>
          <a:bodyPr/>
          <a:lstStyle>
            <a:lvl1pPr>
              <a:defRPr lang="en-US"/>
            </a:lvl1pPr>
          </a:lstStyle>
          <a:p>
            <a:pPr lvl="0"/>
            <a:endParaRPr lang="en-US"/>
          </a:p>
        </p:txBody>
      </p:sp>
      <p:sp>
        <p:nvSpPr>
          <p:cNvPr id="3" name="Footer Placeholder 2">
            <a:extLst>
              <a:ext uri="{FF2B5EF4-FFF2-40B4-BE49-F238E27FC236}">
                <a16:creationId xmlns:a16="http://schemas.microsoft.com/office/drawing/2014/main" id="{6C82FECE-7BBE-1A73-22EF-4FCDF8CD1BD9}"/>
              </a:ext>
            </a:extLst>
          </p:cNvPr>
          <p:cNvSpPr txBox="1">
            <a:spLocks noGrp="1"/>
          </p:cNvSpPr>
          <p:nvPr>
            <p:ph type="ftr" sz="quarter" idx="9"/>
          </p:nvPr>
        </p:nvSpPr>
        <p:spPr>
          <a:xfrm>
            <a:off x="4038603" y="6347298"/>
            <a:ext cx="4114800" cy="365129"/>
          </a:xfrm>
        </p:spPr>
        <p:txBody>
          <a:bodyPr/>
          <a:lstStyle>
            <a:lvl1pPr>
              <a:defRPr lang="en-US">
                <a:latin typeface="Akzidenz-Grotesk Next Regular" pitchFamily="50"/>
              </a:defRPr>
            </a:lvl1pPr>
          </a:lstStyle>
          <a:p>
            <a:pPr lvl="0"/>
            <a:r>
              <a:rPr lang="en-US"/>
              <a:t>HEADLINE</a:t>
            </a:r>
          </a:p>
        </p:txBody>
      </p:sp>
      <p:sp>
        <p:nvSpPr>
          <p:cNvPr id="4" name="Slide Number Placeholder 5">
            <a:extLst>
              <a:ext uri="{FF2B5EF4-FFF2-40B4-BE49-F238E27FC236}">
                <a16:creationId xmlns:a16="http://schemas.microsoft.com/office/drawing/2014/main" id="{F186A6AF-6827-6567-59D0-D870F1662CD8}"/>
              </a:ext>
            </a:extLst>
          </p:cNvPr>
          <p:cNvSpPr txBox="1">
            <a:spLocks noGrp="1"/>
          </p:cNvSpPr>
          <p:nvPr>
            <p:ph type="sldNum" sz="quarter" idx="8"/>
          </p:nvPr>
        </p:nvSpPr>
        <p:spPr>
          <a:xfrm>
            <a:off x="10908325" y="6450442"/>
            <a:ext cx="1119627" cy="182559"/>
          </a:xfrm>
        </p:spPr>
        <p:txBody>
          <a:bodyPr/>
          <a:lstStyle>
            <a:lvl1pPr>
              <a:defRPr lang="en-US">
                <a:solidFill>
                  <a:srgbClr val="FFFFFF"/>
                </a:solidFill>
                <a:latin typeface="Akzidenz-Grotesk Next Regular" pitchFamily="50"/>
                <a:ea typeface="Akzidenz-Grotesk Next Regular" pitchFamily="50"/>
                <a:cs typeface="Akzidenz-Grotesk Next Regular" pitchFamily="50"/>
              </a:defRPr>
            </a:lvl1pPr>
          </a:lstStyle>
          <a:p>
            <a:pPr lvl="0"/>
            <a:r>
              <a:rPr lang="en-US"/>
              <a:t>PAGE </a:t>
            </a:r>
            <a:fld id="{0CB2EF08-75E2-9349-A0FA-C649877D4F99}" type="slidenum">
              <a:t>‹N›</a:t>
            </a:fld>
            <a:r>
              <a:rPr lang="en-US"/>
              <a:t>/20</a:t>
            </a:r>
          </a:p>
        </p:txBody>
      </p:sp>
      <p:pic>
        <p:nvPicPr>
          <p:cNvPr id="5" name="Elemento grafico 6">
            <a:extLst>
              <a:ext uri="{FF2B5EF4-FFF2-40B4-BE49-F238E27FC236}">
                <a16:creationId xmlns:a16="http://schemas.microsoft.com/office/drawing/2014/main" id="{9A963EF1-F603-2398-0808-2933A3ACC54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47646" y="200802"/>
            <a:ext cx="1419221" cy="467386"/>
          </a:xfrm>
          <a:prstGeom prst="rect">
            <a:avLst/>
          </a:prstGeom>
          <a:noFill/>
          <a:ln cap="flat">
            <a:noFill/>
          </a:ln>
        </p:spPr>
      </p:pic>
      <p:sp>
        <p:nvSpPr>
          <p:cNvPr id="6" name="Titolo 1">
            <a:extLst>
              <a:ext uri="{FF2B5EF4-FFF2-40B4-BE49-F238E27FC236}">
                <a16:creationId xmlns:a16="http://schemas.microsoft.com/office/drawing/2014/main" id="{40855A9B-5457-B4DD-0AA1-97CAC9783E0A}"/>
              </a:ext>
            </a:extLst>
          </p:cNvPr>
          <p:cNvSpPr txBox="1">
            <a:spLocks noGrp="1"/>
          </p:cNvSpPr>
          <p:nvPr>
            <p:ph type="title"/>
          </p:nvPr>
        </p:nvSpPr>
        <p:spPr>
          <a:xfrm>
            <a:off x="480288" y="2006531"/>
            <a:ext cx="4301255" cy="750886"/>
          </a:xfrm>
        </p:spPr>
        <p:txBody>
          <a:bodyPr anchor="t">
            <a:noAutofit/>
          </a:bodyPr>
          <a:lstStyle>
            <a:lvl1pPr>
              <a:defRPr sz="5400" spc="-150">
                <a:latin typeface="Akzidenz-Grotesk Next Bold"/>
              </a:defRPr>
            </a:lvl1pPr>
          </a:lstStyle>
          <a:p>
            <a:pPr lvl="0"/>
            <a:r>
              <a:rPr lang="it-IT"/>
              <a:t>Titolo</a:t>
            </a:r>
          </a:p>
        </p:txBody>
      </p:sp>
      <p:sp>
        <p:nvSpPr>
          <p:cNvPr id="7" name="Sottotitolo 2">
            <a:extLst>
              <a:ext uri="{FF2B5EF4-FFF2-40B4-BE49-F238E27FC236}">
                <a16:creationId xmlns:a16="http://schemas.microsoft.com/office/drawing/2014/main" id="{D246DE06-5204-EFDE-7A94-2FF503270BA5}"/>
              </a:ext>
            </a:extLst>
          </p:cNvPr>
          <p:cNvSpPr txBox="1">
            <a:spLocks noGrp="1"/>
          </p:cNvSpPr>
          <p:nvPr>
            <p:ph type="subTitle" idx="4294967295"/>
          </p:nvPr>
        </p:nvSpPr>
        <p:spPr>
          <a:xfrm>
            <a:off x="480288" y="2895603"/>
            <a:ext cx="5295674" cy="2865116"/>
          </a:xfrm>
        </p:spPr>
        <p:txBody>
          <a:bodyPr/>
          <a:lstStyle>
            <a:lvl1pPr marL="0" indent="0">
              <a:buNone/>
              <a:defRPr sz="1600">
                <a:latin typeface="Akzidenz-Grotesk Next Regular" pitchFamily="50"/>
              </a:defRPr>
            </a:lvl1pPr>
          </a:lstStyle>
          <a:p>
            <a:pPr lvl="0"/>
            <a:r>
              <a:rPr lang="it-IT"/>
              <a:t>Fare clic per modificare lo stile del sottotitolo dello schema</a:t>
            </a:r>
          </a:p>
        </p:txBody>
      </p:sp>
      <p:sp>
        <p:nvSpPr>
          <p:cNvPr id="8" name="Date Placeholder 3">
            <a:extLst>
              <a:ext uri="{FF2B5EF4-FFF2-40B4-BE49-F238E27FC236}">
                <a16:creationId xmlns:a16="http://schemas.microsoft.com/office/drawing/2014/main" id="{2A9EB5B0-19F9-B343-D62E-3F7B451478EF}"/>
              </a:ext>
            </a:extLst>
          </p:cNvPr>
          <p:cNvSpPr txBox="1">
            <a:spLocks noGrp="1"/>
          </p:cNvSpPr>
          <p:nvPr>
            <p:ph type="dt" sz="half" idx="7"/>
          </p:nvPr>
        </p:nvSpPr>
        <p:spPr>
          <a:xfrm>
            <a:off x="9284753" y="145572"/>
            <a:ext cx="2743200" cy="365129"/>
          </a:xfrm>
        </p:spPr>
        <p:txBody>
          <a:bodyPr/>
          <a:lstStyle>
            <a:lvl1pPr algn="r">
              <a:defRPr>
                <a:solidFill>
                  <a:srgbClr val="000000"/>
                </a:solidFill>
                <a:latin typeface="Akzidenz-Grotesk Next Regular" pitchFamily="50"/>
                <a:ea typeface="Akzidenz-Grotesk Next Regular" pitchFamily="50"/>
                <a:cs typeface="Akzidenz-Grotesk Next Regular" pitchFamily="50"/>
              </a:defRPr>
            </a:lvl1pPr>
          </a:lstStyle>
          <a:p>
            <a:pPr lvl="0"/>
            <a:r>
              <a:rPr lang="it-IT"/>
              <a:t>10/10/3030</a:t>
            </a:r>
            <a:endParaRPr lang="en-US"/>
          </a:p>
        </p:txBody>
      </p:sp>
    </p:spTree>
    <p:extLst>
      <p:ext uri="{BB962C8B-B14F-4D97-AF65-F5344CB8AC3E}">
        <p14:creationId xmlns:p14="http://schemas.microsoft.com/office/powerpoint/2010/main" val="275534345"/>
      </p:ext>
    </p:extLst>
  </p:cSld>
  <p:clrMapOvr>
    <a:masterClrMapping/>
  </p:clrMapOvr>
  <p:hf sldNum="0" hdr="0" ft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Titolo e contenuto">
    <p:bg>
      <p:bgPr>
        <a:blipFill>
          <a:blip r:embed="rId2"/>
          <a:stretch>
            <a:fillRect/>
          </a:stretch>
        </a:blip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ADE3CC6-7C73-1735-820E-722512AF3C21}"/>
              </a:ext>
            </a:extLst>
          </p:cNvPr>
          <p:cNvSpPr txBox="1">
            <a:spLocks noGrp="1"/>
          </p:cNvSpPr>
          <p:nvPr>
            <p:ph type="title"/>
          </p:nvPr>
        </p:nvSpPr>
        <p:spPr>
          <a:xfrm>
            <a:off x="838203" y="2641601"/>
            <a:ext cx="10515600" cy="1325559"/>
          </a:xfrm>
        </p:spPr>
        <p:txBody>
          <a:bodyPr anchorCtr="1"/>
          <a:lstStyle>
            <a:lvl1pPr algn="ctr">
              <a:defRPr sz="6600">
                <a:latin typeface="Akzidenz-Grotesk Next Bold"/>
              </a:defRPr>
            </a:lvl1pPr>
          </a:lstStyle>
          <a:p>
            <a:pPr lvl="0"/>
            <a:r>
              <a:rPr lang="it-IT"/>
              <a:t>Thanks</a:t>
            </a:r>
          </a:p>
        </p:txBody>
      </p:sp>
      <p:pic>
        <p:nvPicPr>
          <p:cNvPr id="3" name="Elemento grafico 6">
            <a:extLst>
              <a:ext uri="{FF2B5EF4-FFF2-40B4-BE49-F238E27FC236}">
                <a16:creationId xmlns:a16="http://schemas.microsoft.com/office/drawing/2014/main" id="{F73F5E95-8E16-7B91-6A45-C99509AE88B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386382" y="5820558"/>
            <a:ext cx="1419221" cy="467386"/>
          </a:xfrm>
          <a:prstGeom prst="rect">
            <a:avLst/>
          </a:prstGeom>
          <a:noFill/>
          <a:ln cap="flat">
            <a:noFill/>
          </a:ln>
        </p:spPr>
      </p:pic>
    </p:spTree>
    <p:extLst>
      <p:ext uri="{BB962C8B-B14F-4D97-AF65-F5344CB8AC3E}">
        <p14:creationId xmlns:p14="http://schemas.microsoft.com/office/powerpoint/2010/main" val="798587296"/>
      </p:ext>
    </p:extLst>
  </p:cSld>
  <p:clrMapOvr>
    <a:masterClrMapping/>
  </p:clrMapOvr>
  <p:hf sldNum="0" hdr="0" ft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3_Titolo e contenuto">
    <p:bg>
      <p:bgPr>
        <a:blipFill>
          <a:blip r:embed="rId2"/>
          <a:stretch>
            <a:fillRect/>
          </a:stretch>
        </a:blip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5C73DFF-A0DC-BACA-10EF-6D1395FFA0BB}"/>
              </a:ext>
            </a:extLst>
          </p:cNvPr>
          <p:cNvSpPr txBox="1">
            <a:spLocks noGrp="1"/>
          </p:cNvSpPr>
          <p:nvPr>
            <p:ph type="title"/>
          </p:nvPr>
        </p:nvSpPr>
        <p:spPr>
          <a:xfrm>
            <a:off x="838203" y="2641601"/>
            <a:ext cx="10515600" cy="1325559"/>
          </a:xfrm>
        </p:spPr>
        <p:txBody>
          <a:bodyPr anchorCtr="1"/>
          <a:lstStyle>
            <a:lvl1pPr algn="ctr">
              <a:defRPr sz="6600">
                <a:latin typeface="Akzidenz-Grotesk Next Bold"/>
              </a:defRPr>
            </a:lvl1pPr>
          </a:lstStyle>
          <a:p>
            <a:pPr lvl="0"/>
            <a:r>
              <a:rPr lang="it-IT"/>
              <a:t>Thanks</a:t>
            </a:r>
          </a:p>
        </p:txBody>
      </p:sp>
      <p:pic>
        <p:nvPicPr>
          <p:cNvPr id="3" name="Elemento grafico 6">
            <a:extLst>
              <a:ext uri="{FF2B5EF4-FFF2-40B4-BE49-F238E27FC236}">
                <a16:creationId xmlns:a16="http://schemas.microsoft.com/office/drawing/2014/main" id="{26ECFBB3-3FDD-1731-4B71-906F339A7E1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386382" y="5820558"/>
            <a:ext cx="1419221" cy="467386"/>
          </a:xfrm>
          <a:prstGeom prst="rect">
            <a:avLst/>
          </a:prstGeom>
          <a:noFill/>
          <a:ln cap="flat">
            <a:noFill/>
          </a:ln>
        </p:spPr>
      </p:pic>
    </p:spTree>
    <p:extLst>
      <p:ext uri="{BB962C8B-B14F-4D97-AF65-F5344CB8AC3E}">
        <p14:creationId xmlns:p14="http://schemas.microsoft.com/office/powerpoint/2010/main" val="289997068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0_Custom Layout">
    <p:bg>
      <p:bgPr>
        <a:blipFill>
          <a:blip/>
          <a:stretch>
            <a:fillRect/>
          </a:stretch>
        </a:blipFill>
        <a:effectLst/>
      </p:bgPr>
    </p:bg>
    <p:spTree>
      <p:nvGrpSpPr>
        <p:cNvPr id="1" name=""/>
        <p:cNvGrpSpPr/>
        <p:nvPr/>
      </p:nvGrpSpPr>
      <p:grpSpPr>
        <a:xfrm>
          <a:off x="0" y="0"/>
          <a:ext cx="0" cy="0"/>
          <a:chOff x="0" y="0"/>
          <a:chExt cx="0" cy="0"/>
        </a:xfrm>
      </p:grpSpPr>
      <p:pic>
        <p:nvPicPr>
          <p:cNvPr id="10" name="Immagine 9" descr="Immagine che contiene verde, luce, Policromia, laser&#10;&#10;Il contenuto generato dall'IA potrebbe non essere corretto.">
            <a:extLst>
              <a:ext uri="{FF2B5EF4-FFF2-40B4-BE49-F238E27FC236}">
                <a16:creationId xmlns:a16="http://schemas.microsoft.com/office/drawing/2014/main" id="{30BCA8DC-C70F-1354-6620-C5941B30E56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Footer Placeholder 2">
            <a:extLst>
              <a:ext uri="{FF2B5EF4-FFF2-40B4-BE49-F238E27FC236}">
                <a16:creationId xmlns:a16="http://schemas.microsoft.com/office/drawing/2014/main" id="{39309F9D-D986-6557-272F-7446CD47AEAD}"/>
              </a:ext>
            </a:extLst>
          </p:cNvPr>
          <p:cNvSpPr txBox="1">
            <a:spLocks noGrp="1"/>
          </p:cNvSpPr>
          <p:nvPr>
            <p:ph type="ftr" sz="quarter" idx="9"/>
          </p:nvPr>
        </p:nvSpPr>
        <p:spPr>
          <a:xfrm>
            <a:off x="480288" y="6450442"/>
            <a:ext cx="4114800" cy="182559"/>
          </a:xfrm>
        </p:spPr>
        <p:txBody>
          <a:bodyPr anchor="ctr" anchorCtr="0"/>
          <a:lstStyle>
            <a:lvl1pPr algn="l">
              <a:defRPr lang="en-US">
                <a:solidFill>
                  <a:schemeClr val="bg1"/>
                </a:solidFill>
                <a:latin typeface="Akzidenz-Grotesk Next Regular" pitchFamily="50"/>
              </a:defRPr>
            </a:lvl1pPr>
          </a:lstStyle>
          <a:p>
            <a:r>
              <a:rPr lang="it-IT"/>
              <a:t>HEADLINE</a:t>
            </a:r>
          </a:p>
        </p:txBody>
      </p:sp>
      <p:sp>
        <p:nvSpPr>
          <p:cNvPr id="15" name="Slide Number Placeholder 5">
            <a:extLst>
              <a:ext uri="{FF2B5EF4-FFF2-40B4-BE49-F238E27FC236}">
                <a16:creationId xmlns:a16="http://schemas.microsoft.com/office/drawing/2014/main" id="{9A3E3ED5-D955-7F42-2C48-38FDC39FE036}"/>
              </a:ext>
            </a:extLst>
          </p:cNvPr>
          <p:cNvSpPr txBox="1">
            <a:spLocks noGrp="1"/>
          </p:cNvSpPr>
          <p:nvPr>
            <p:ph type="sldNum" sz="quarter" idx="8"/>
          </p:nvPr>
        </p:nvSpPr>
        <p:spPr>
          <a:xfrm>
            <a:off x="10908325" y="6450442"/>
            <a:ext cx="1119627" cy="182559"/>
          </a:xfrm>
        </p:spPr>
        <p:txBody>
          <a:bodyPr/>
          <a:lstStyle>
            <a:lvl1pPr>
              <a:defRPr lang="en-US">
                <a:solidFill>
                  <a:srgbClr val="FFFFFF"/>
                </a:solidFill>
                <a:latin typeface="Akzidenz-Grotesk Next Regular" pitchFamily="50"/>
                <a:ea typeface="Akzidenz-Grotesk Next Regular" pitchFamily="50"/>
                <a:cs typeface="Akzidenz-Grotesk Next Regular" pitchFamily="50"/>
              </a:defRPr>
            </a:lvl1pPr>
          </a:lstStyle>
          <a:p>
            <a:pPr lvl="0"/>
            <a:r>
              <a:rPr lang="en-US"/>
              <a:t>PAGE </a:t>
            </a:r>
            <a:fld id="{217FE97B-3BC2-4DBF-BB39-2BF845C7AC46}" type="slidenum">
              <a:t>‹N›</a:t>
            </a:fld>
            <a:r>
              <a:rPr lang="en-US"/>
              <a:t>/20</a:t>
            </a:r>
          </a:p>
        </p:txBody>
      </p:sp>
      <p:sp>
        <p:nvSpPr>
          <p:cNvPr id="18" name="Date Placeholder 3">
            <a:extLst>
              <a:ext uri="{FF2B5EF4-FFF2-40B4-BE49-F238E27FC236}">
                <a16:creationId xmlns:a16="http://schemas.microsoft.com/office/drawing/2014/main" id="{992417CA-517C-9E1D-E9BF-9B5CAB671E3C}"/>
              </a:ext>
            </a:extLst>
          </p:cNvPr>
          <p:cNvSpPr txBox="1">
            <a:spLocks noGrp="1"/>
          </p:cNvSpPr>
          <p:nvPr>
            <p:ph type="dt" sz="half" idx="7"/>
          </p:nvPr>
        </p:nvSpPr>
        <p:spPr>
          <a:xfrm>
            <a:off x="7963953" y="6450442"/>
            <a:ext cx="2743200" cy="182559"/>
          </a:xfrm>
        </p:spPr>
        <p:txBody>
          <a:bodyPr/>
          <a:lstStyle>
            <a:lvl1pPr algn="ctr">
              <a:defRPr>
                <a:solidFill>
                  <a:srgbClr val="FFFFFF"/>
                </a:solidFill>
                <a:latin typeface="Akzidenz-Grotesk Next Regular" pitchFamily="50"/>
                <a:ea typeface="Akzidenz-Grotesk Next Regular" pitchFamily="50"/>
                <a:cs typeface="Akzidenz-Grotesk Next Regular" pitchFamily="50"/>
              </a:defRPr>
            </a:lvl1pPr>
          </a:lstStyle>
          <a:p>
            <a:r>
              <a:rPr lang="it-IT"/>
              <a:t>10/10/3030</a:t>
            </a:r>
          </a:p>
        </p:txBody>
      </p:sp>
      <p:pic>
        <p:nvPicPr>
          <p:cNvPr id="19" name="Elemento grafico 3">
            <a:extLst>
              <a:ext uri="{FF2B5EF4-FFF2-40B4-BE49-F238E27FC236}">
                <a16:creationId xmlns:a16="http://schemas.microsoft.com/office/drawing/2014/main" id="{A7D2DCD0-6942-BEB7-DBB6-F79DB64ACC2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527719" y="200802"/>
            <a:ext cx="1419221" cy="469434"/>
          </a:xfrm>
          <a:prstGeom prst="rect">
            <a:avLst/>
          </a:prstGeom>
          <a:noFill/>
          <a:ln cap="flat">
            <a:noFill/>
          </a:ln>
        </p:spPr>
      </p:pic>
      <p:sp>
        <p:nvSpPr>
          <p:cNvPr id="21" name="Titolo 1">
            <a:extLst>
              <a:ext uri="{FF2B5EF4-FFF2-40B4-BE49-F238E27FC236}">
                <a16:creationId xmlns:a16="http://schemas.microsoft.com/office/drawing/2014/main" id="{16249A88-67F8-A5FD-1FCF-20CC9C238CB9}"/>
              </a:ext>
            </a:extLst>
          </p:cNvPr>
          <p:cNvSpPr txBox="1">
            <a:spLocks noGrp="1"/>
          </p:cNvSpPr>
          <p:nvPr>
            <p:ph type="title"/>
          </p:nvPr>
        </p:nvSpPr>
        <p:spPr>
          <a:xfrm>
            <a:off x="480288" y="294793"/>
            <a:ext cx="4301255" cy="750886"/>
          </a:xfrm>
        </p:spPr>
        <p:txBody>
          <a:bodyPr anchor="t">
            <a:noAutofit/>
          </a:bodyPr>
          <a:lstStyle>
            <a:lvl1pPr>
              <a:defRPr sz="5400" spc="-150">
                <a:solidFill>
                  <a:srgbClr val="FFFFFF"/>
                </a:solidFill>
                <a:latin typeface="Akzidenz-Grotesk Next Bold"/>
              </a:defRPr>
            </a:lvl1pPr>
          </a:lstStyle>
          <a:p>
            <a:pPr lvl="0"/>
            <a:r>
              <a:rPr lang="it-IT"/>
              <a:t>Titolo</a:t>
            </a:r>
          </a:p>
        </p:txBody>
      </p:sp>
      <p:sp>
        <p:nvSpPr>
          <p:cNvPr id="22" name="Segnaposto testo 20">
            <a:extLst>
              <a:ext uri="{FF2B5EF4-FFF2-40B4-BE49-F238E27FC236}">
                <a16:creationId xmlns:a16="http://schemas.microsoft.com/office/drawing/2014/main" id="{1C9B1D51-D504-BAF4-6FCF-B55913496115}"/>
              </a:ext>
            </a:extLst>
          </p:cNvPr>
          <p:cNvSpPr>
            <a:spLocks noGrp="1"/>
          </p:cNvSpPr>
          <p:nvPr>
            <p:ph type="body" sz="quarter" idx="10" hasCustomPrompt="1"/>
          </p:nvPr>
        </p:nvSpPr>
        <p:spPr>
          <a:xfrm>
            <a:off x="481013" y="1072832"/>
            <a:ext cx="4864100" cy="612775"/>
          </a:xfrm>
        </p:spPr>
        <p:txBody>
          <a:bodyPr/>
          <a:lstStyle>
            <a:lvl1pPr marL="0" indent="0">
              <a:buNone/>
              <a:defRPr>
                <a:solidFill>
                  <a:schemeClr val="bg1"/>
                </a:solidFill>
                <a:latin typeface="Akzidenz-Grotesk Next Regular" panose="02000503000000020003"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it-IT"/>
              <a:t>Sottotitolo</a:t>
            </a:r>
          </a:p>
        </p:txBody>
      </p:sp>
      <p:sp>
        <p:nvSpPr>
          <p:cNvPr id="4" name="Segnaposto immagine 3">
            <a:extLst>
              <a:ext uri="{FF2B5EF4-FFF2-40B4-BE49-F238E27FC236}">
                <a16:creationId xmlns:a16="http://schemas.microsoft.com/office/drawing/2014/main" id="{D987265E-C12C-A2A3-2F7C-52F55C3C3C34}"/>
              </a:ext>
            </a:extLst>
          </p:cNvPr>
          <p:cNvSpPr>
            <a:spLocks noGrp="1"/>
          </p:cNvSpPr>
          <p:nvPr>
            <p:ph type="pic" sz="quarter" idx="11"/>
          </p:nvPr>
        </p:nvSpPr>
        <p:spPr>
          <a:xfrm>
            <a:off x="6096000" y="1073150"/>
            <a:ext cx="5473700" cy="4687888"/>
          </a:xfrm>
        </p:spPr>
        <p:txBody>
          <a:bodyPr/>
          <a:lstStyle/>
          <a:p>
            <a:endParaRPr lang="it-IT"/>
          </a:p>
        </p:txBody>
      </p:sp>
      <p:sp>
        <p:nvSpPr>
          <p:cNvPr id="2" name="Segnaposto testo 8">
            <a:extLst>
              <a:ext uri="{FF2B5EF4-FFF2-40B4-BE49-F238E27FC236}">
                <a16:creationId xmlns:a16="http://schemas.microsoft.com/office/drawing/2014/main" id="{E5E75ADF-50FA-1B51-1985-BA7C6671D299}"/>
              </a:ext>
            </a:extLst>
          </p:cNvPr>
          <p:cNvSpPr>
            <a:spLocks noGrp="1"/>
          </p:cNvSpPr>
          <p:nvPr>
            <p:ph type="body" sz="quarter" idx="12"/>
          </p:nvPr>
        </p:nvSpPr>
        <p:spPr>
          <a:xfrm>
            <a:off x="481013" y="2895601"/>
            <a:ext cx="5383339" cy="2889568"/>
          </a:xfrm>
        </p:spPr>
        <p:txBody>
          <a:bodyPr/>
          <a:lstStyle>
            <a:lvl1pPr marL="0" indent="0">
              <a:buNone/>
              <a:defRPr sz="1800">
                <a:solidFill>
                  <a:schemeClr val="bg1"/>
                </a:solidFill>
                <a:latin typeface="Akzidenz-Grotesk Next Regular" panose="02000503000000020003" pitchFamily="2" charset="0"/>
              </a:defRPr>
            </a:lvl1pPr>
            <a:lvl2pPr>
              <a:defRPr sz="1600">
                <a:solidFill>
                  <a:schemeClr val="bg1"/>
                </a:solidFill>
                <a:latin typeface="Akzidenz-Grotesk Next Regular" panose="02000503000000020003" pitchFamily="2" charset="0"/>
              </a:defRPr>
            </a:lvl2pPr>
            <a:lvl3pPr>
              <a:defRPr sz="1400">
                <a:solidFill>
                  <a:schemeClr val="bg1"/>
                </a:solidFill>
                <a:latin typeface="Akzidenz-Grotesk Next Regular" panose="02000503000000020003" pitchFamily="2" charset="0"/>
              </a:defRPr>
            </a:lvl3pPr>
            <a:lvl4pPr>
              <a:defRPr sz="1200">
                <a:solidFill>
                  <a:schemeClr val="bg1"/>
                </a:solidFill>
                <a:latin typeface="Akzidenz-Grotesk Next Regular" panose="02000503000000020003" pitchFamily="2" charset="0"/>
              </a:defRPr>
            </a:lvl4pPr>
            <a:lvl5pPr>
              <a:defRPr sz="1200">
                <a:solidFill>
                  <a:schemeClr val="bg1"/>
                </a:solidFill>
                <a:latin typeface="Akzidenz-Grotesk Next Regular" panose="02000503000000020003" pitchFamily="2" charset="0"/>
              </a:defRPr>
            </a:lvl5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243132107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6_Custom Layout">
    <p:bg>
      <p:bgPr>
        <a:solidFill>
          <a:srgbClr val="000000"/>
        </a:solidFill>
        <a:effectLst/>
      </p:bgPr>
    </p:bg>
    <p:spTree>
      <p:nvGrpSpPr>
        <p:cNvPr id="1" name=""/>
        <p:cNvGrpSpPr/>
        <p:nvPr/>
      </p:nvGrpSpPr>
      <p:grpSpPr>
        <a:xfrm>
          <a:off x="0" y="0"/>
          <a:ext cx="0" cy="0"/>
          <a:chOff x="0" y="0"/>
          <a:chExt cx="0" cy="0"/>
        </a:xfrm>
      </p:grpSpPr>
      <p:sp>
        <p:nvSpPr>
          <p:cNvPr id="8" name="Footer Placeholder 2">
            <a:extLst>
              <a:ext uri="{FF2B5EF4-FFF2-40B4-BE49-F238E27FC236}">
                <a16:creationId xmlns:a16="http://schemas.microsoft.com/office/drawing/2014/main" id="{B2ECDA12-DC99-038E-DC70-97E92CD76D2E}"/>
              </a:ext>
            </a:extLst>
          </p:cNvPr>
          <p:cNvSpPr txBox="1">
            <a:spLocks noGrp="1"/>
          </p:cNvSpPr>
          <p:nvPr>
            <p:ph type="ftr" sz="quarter" idx="9"/>
          </p:nvPr>
        </p:nvSpPr>
        <p:spPr>
          <a:xfrm>
            <a:off x="480288" y="6450442"/>
            <a:ext cx="4114800" cy="182559"/>
          </a:xfrm>
        </p:spPr>
        <p:txBody>
          <a:bodyPr anchor="ctr" anchorCtr="0"/>
          <a:lstStyle>
            <a:lvl1pPr algn="l">
              <a:defRPr lang="en-US">
                <a:solidFill>
                  <a:schemeClr val="bg1"/>
                </a:solidFill>
                <a:latin typeface="Akzidenz-Grotesk Next Regular" pitchFamily="50"/>
              </a:defRPr>
            </a:lvl1pPr>
          </a:lstStyle>
          <a:p>
            <a:r>
              <a:rPr lang="it-IT"/>
              <a:t>HEADLINE</a:t>
            </a:r>
          </a:p>
        </p:txBody>
      </p:sp>
      <p:sp>
        <p:nvSpPr>
          <p:cNvPr id="9" name="Slide Number Placeholder 5">
            <a:extLst>
              <a:ext uri="{FF2B5EF4-FFF2-40B4-BE49-F238E27FC236}">
                <a16:creationId xmlns:a16="http://schemas.microsoft.com/office/drawing/2014/main" id="{71F28FFC-9758-448A-D9F3-E30C7BAEE27D}"/>
              </a:ext>
            </a:extLst>
          </p:cNvPr>
          <p:cNvSpPr txBox="1">
            <a:spLocks noGrp="1"/>
          </p:cNvSpPr>
          <p:nvPr>
            <p:ph type="sldNum" sz="quarter" idx="8"/>
          </p:nvPr>
        </p:nvSpPr>
        <p:spPr>
          <a:xfrm>
            <a:off x="10908325" y="6450442"/>
            <a:ext cx="1119627" cy="182559"/>
          </a:xfrm>
        </p:spPr>
        <p:txBody>
          <a:bodyPr/>
          <a:lstStyle>
            <a:lvl1pPr>
              <a:defRPr lang="en-US">
                <a:solidFill>
                  <a:srgbClr val="FFFFFF"/>
                </a:solidFill>
                <a:latin typeface="Akzidenz-Grotesk Next Regular" pitchFamily="50"/>
                <a:ea typeface="Akzidenz-Grotesk Next Regular" pitchFamily="50"/>
                <a:cs typeface="Akzidenz-Grotesk Next Regular" pitchFamily="50"/>
              </a:defRPr>
            </a:lvl1pPr>
          </a:lstStyle>
          <a:p>
            <a:pPr lvl="0"/>
            <a:r>
              <a:rPr lang="en-US"/>
              <a:t>PAGE </a:t>
            </a:r>
            <a:fld id="{217FE97B-3BC2-4DBF-BB39-2BF845C7AC46}" type="slidenum">
              <a:t>‹N›</a:t>
            </a:fld>
            <a:r>
              <a:rPr lang="en-US"/>
              <a:t>/20</a:t>
            </a:r>
          </a:p>
        </p:txBody>
      </p:sp>
      <p:sp>
        <p:nvSpPr>
          <p:cNvPr id="13" name="Date Placeholder 3">
            <a:extLst>
              <a:ext uri="{FF2B5EF4-FFF2-40B4-BE49-F238E27FC236}">
                <a16:creationId xmlns:a16="http://schemas.microsoft.com/office/drawing/2014/main" id="{F64C9CA3-D4FC-158E-4926-B7DDE457215E}"/>
              </a:ext>
            </a:extLst>
          </p:cNvPr>
          <p:cNvSpPr txBox="1">
            <a:spLocks noGrp="1"/>
          </p:cNvSpPr>
          <p:nvPr>
            <p:ph type="dt" sz="half" idx="7"/>
          </p:nvPr>
        </p:nvSpPr>
        <p:spPr>
          <a:xfrm>
            <a:off x="7963953" y="6450442"/>
            <a:ext cx="2743200" cy="182559"/>
          </a:xfrm>
        </p:spPr>
        <p:txBody>
          <a:bodyPr/>
          <a:lstStyle>
            <a:lvl1pPr algn="ctr">
              <a:defRPr>
                <a:solidFill>
                  <a:srgbClr val="FFFFFF"/>
                </a:solidFill>
                <a:latin typeface="Akzidenz-Grotesk Next Regular" pitchFamily="50"/>
                <a:ea typeface="Akzidenz-Grotesk Next Regular" pitchFamily="50"/>
                <a:cs typeface="Akzidenz-Grotesk Next Regular" pitchFamily="50"/>
              </a:defRPr>
            </a:lvl1pPr>
          </a:lstStyle>
          <a:p>
            <a:r>
              <a:rPr lang="it-IT"/>
              <a:t>10/10/3030</a:t>
            </a:r>
          </a:p>
        </p:txBody>
      </p:sp>
      <p:pic>
        <p:nvPicPr>
          <p:cNvPr id="14" name="Elemento grafico 3">
            <a:extLst>
              <a:ext uri="{FF2B5EF4-FFF2-40B4-BE49-F238E27FC236}">
                <a16:creationId xmlns:a16="http://schemas.microsoft.com/office/drawing/2014/main" id="{A5CCD222-4A76-46CA-1D1C-846FD670352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527719" y="200802"/>
            <a:ext cx="1419221" cy="469434"/>
          </a:xfrm>
          <a:prstGeom prst="rect">
            <a:avLst/>
          </a:prstGeom>
          <a:noFill/>
          <a:ln cap="flat">
            <a:noFill/>
          </a:ln>
        </p:spPr>
      </p:pic>
      <p:sp>
        <p:nvSpPr>
          <p:cNvPr id="15" name="Titolo 1">
            <a:extLst>
              <a:ext uri="{FF2B5EF4-FFF2-40B4-BE49-F238E27FC236}">
                <a16:creationId xmlns:a16="http://schemas.microsoft.com/office/drawing/2014/main" id="{D72BC000-D17A-6DEE-1A9C-A2F517C105CA}"/>
              </a:ext>
            </a:extLst>
          </p:cNvPr>
          <p:cNvSpPr txBox="1">
            <a:spLocks noGrp="1"/>
          </p:cNvSpPr>
          <p:nvPr>
            <p:ph type="title"/>
          </p:nvPr>
        </p:nvSpPr>
        <p:spPr>
          <a:xfrm>
            <a:off x="480288" y="294793"/>
            <a:ext cx="4301255" cy="750886"/>
          </a:xfrm>
        </p:spPr>
        <p:txBody>
          <a:bodyPr anchor="t">
            <a:noAutofit/>
          </a:bodyPr>
          <a:lstStyle>
            <a:lvl1pPr>
              <a:defRPr sz="5400" spc="-150">
                <a:solidFill>
                  <a:srgbClr val="FFFFFF"/>
                </a:solidFill>
                <a:latin typeface="Akzidenz-Grotesk Next Bold"/>
              </a:defRPr>
            </a:lvl1pPr>
          </a:lstStyle>
          <a:p>
            <a:pPr lvl="0"/>
            <a:r>
              <a:rPr lang="it-IT"/>
              <a:t>Titolo</a:t>
            </a:r>
          </a:p>
        </p:txBody>
      </p:sp>
      <p:sp>
        <p:nvSpPr>
          <p:cNvPr id="16" name="Segnaposto testo 20">
            <a:extLst>
              <a:ext uri="{FF2B5EF4-FFF2-40B4-BE49-F238E27FC236}">
                <a16:creationId xmlns:a16="http://schemas.microsoft.com/office/drawing/2014/main" id="{3CFEF4E0-FD01-4877-AB69-50E5114A2996}"/>
              </a:ext>
            </a:extLst>
          </p:cNvPr>
          <p:cNvSpPr>
            <a:spLocks noGrp="1"/>
          </p:cNvSpPr>
          <p:nvPr>
            <p:ph type="body" sz="quarter" idx="10" hasCustomPrompt="1"/>
          </p:nvPr>
        </p:nvSpPr>
        <p:spPr>
          <a:xfrm>
            <a:off x="481013" y="1072832"/>
            <a:ext cx="4864100" cy="612775"/>
          </a:xfrm>
        </p:spPr>
        <p:txBody>
          <a:bodyPr/>
          <a:lstStyle>
            <a:lvl1pPr marL="0" indent="0">
              <a:buNone/>
              <a:defRPr>
                <a:solidFill>
                  <a:schemeClr val="bg1"/>
                </a:solidFill>
                <a:latin typeface="Akzidenz-Grotesk Next Regular" panose="02000503000000020003"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it-IT"/>
              <a:t>Sottotitolo</a:t>
            </a:r>
          </a:p>
        </p:txBody>
      </p:sp>
      <p:sp>
        <p:nvSpPr>
          <p:cNvPr id="4" name="Segnaposto immagine 3">
            <a:extLst>
              <a:ext uri="{FF2B5EF4-FFF2-40B4-BE49-F238E27FC236}">
                <a16:creationId xmlns:a16="http://schemas.microsoft.com/office/drawing/2014/main" id="{1AACAA61-B4CD-03C0-22CE-077781CF3BDD}"/>
              </a:ext>
            </a:extLst>
          </p:cNvPr>
          <p:cNvSpPr>
            <a:spLocks noGrp="1"/>
          </p:cNvSpPr>
          <p:nvPr>
            <p:ph type="pic" sz="quarter" idx="11"/>
          </p:nvPr>
        </p:nvSpPr>
        <p:spPr>
          <a:xfrm>
            <a:off x="481013" y="1685925"/>
            <a:ext cx="11229975" cy="3167063"/>
          </a:xfrm>
        </p:spPr>
        <p:txBody>
          <a:bodyPr/>
          <a:lstStyle/>
          <a:p>
            <a:endParaRPr lang="it-IT"/>
          </a:p>
        </p:txBody>
      </p:sp>
      <p:sp>
        <p:nvSpPr>
          <p:cNvPr id="2" name="Segnaposto testo 8">
            <a:extLst>
              <a:ext uri="{FF2B5EF4-FFF2-40B4-BE49-F238E27FC236}">
                <a16:creationId xmlns:a16="http://schemas.microsoft.com/office/drawing/2014/main" id="{1B632D29-80A3-0636-E89E-0D7BFE8F5102}"/>
              </a:ext>
            </a:extLst>
          </p:cNvPr>
          <p:cNvSpPr>
            <a:spLocks noGrp="1"/>
          </p:cNvSpPr>
          <p:nvPr>
            <p:ph type="body" sz="quarter" idx="12"/>
          </p:nvPr>
        </p:nvSpPr>
        <p:spPr>
          <a:xfrm>
            <a:off x="481013" y="5010912"/>
            <a:ext cx="11229975" cy="1056513"/>
          </a:xfrm>
        </p:spPr>
        <p:txBody>
          <a:bodyPr/>
          <a:lstStyle>
            <a:lvl1pPr marL="0" indent="0">
              <a:buNone/>
              <a:defRPr sz="1800">
                <a:solidFill>
                  <a:schemeClr val="bg1"/>
                </a:solidFill>
                <a:latin typeface="Akzidenz-Grotesk Next Regular" panose="02000503000000020003" pitchFamily="2" charset="0"/>
              </a:defRPr>
            </a:lvl1pPr>
            <a:lvl2pPr>
              <a:defRPr sz="1600">
                <a:solidFill>
                  <a:schemeClr val="bg1"/>
                </a:solidFill>
                <a:latin typeface="Akzidenz-Grotesk Next Regular" panose="02000503000000020003" pitchFamily="2" charset="0"/>
              </a:defRPr>
            </a:lvl2pPr>
            <a:lvl3pPr>
              <a:defRPr sz="1400">
                <a:solidFill>
                  <a:schemeClr val="bg1"/>
                </a:solidFill>
                <a:latin typeface="Akzidenz-Grotesk Next Regular" panose="02000503000000020003" pitchFamily="2" charset="0"/>
              </a:defRPr>
            </a:lvl3pPr>
            <a:lvl4pPr>
              <a:defRPr sz="1200">
                <a:solidFill>
                  <a:schemeClr val="bg1"/>
                </a:solidFill>
                <a:latin typeface="Akzidenz-Grotesk Next Regular" panose="02000503000000020003" pitchFamily="2" charset="0"/>
              </a:defRPr>
            </a:lvl4pPr>
            <a:lvl5pPr>
              <a:defRPr sz="1200">
                <a:solidFill>
                  <a:schemeClr val="bg1"/>
                </a:solidFill>
                <a:latin typeface="Akzidenz-Grotesk Next Regular" panose="02000503000000020003" pitchFamily="2" charset="0"/>
              </a:defRPr>
            </a:lvl5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8516376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8_Custom Layout">
    <p:bg>
      <p:bgPr>
        <a:blipFill>
          <a:blip/>
          <a:stretch>
            <a:fillRect/>
          </a:stretch>
        </a:blipFill>
        <a:effectLst/>
      </p:bgPr>
    </p:bg>
    <p:spTree>
      <p:nvGrpSpPr>
        <p:cNvPr id="1" name=""/>
        <p:cNvGrpSpPr/>
        <p:nvPr/>
      </p:nvGrpSpPr>
      <p:grpSpPr>
        <a:xfrm>
          <a:off x="0" y="0"/>
          <a:ext cx="0" cy="0"/>
          <a:chOff x="0" y="0"/>
          <a:chExt cx="0" cy="0"/>
        </a:xfrm>
      </p:grpSpPr>
      <p:pic>
        <p:nvPicPr>
          <p:cNvPr id="9" name="Immagine 8" descr="Immagine che contiene verde, luce, Policromia, laser&#10;&#10;Il contenuto generato dall'IA potrebbe non essere corretto.">
            <a:extLst>
              <a:ext uri="{FF2B5EF4-FFF2-40B4-BE49-F238E27FC236}">
                <a16:creationId xmlns:a16="http://schemas.microsoft.com/office/drawing/2014/main" id="{7A8627D8-542D-0D07-229C-845458AA79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3" name="Footer Placeholder 2">
            <a:extLst>
              <a:ext uri="{FF2B5EF4-FFF2-40B4-BE49-F238E27FC236}">
                <a16:creationId xmlns:a16="http://schemas.microsoft.com/office/drawing/2014/main" id="{F202C0D6-A9A8-9054-E980-59F4EDB9D4FB}"/>
              </a:ext>
            </a:extLst>
          </p:cNvPr>
          <p:cNvSpPr txBox="1">
            <a:spLocks noGrp="1"/>
          </p:cNvSpPr>
          <p:nvPr>
            <p:ph type="ftr" sz="quarter" idx="9"/>
          </p:nvPr>
        </p:nvSpPr>
        <p:spPr>
          <a:xfrm>
            <a:off x="480288" y="6450442"/>
            <a:ext cx="4114800" cy="182559"/>
          </a:xfrm>
        </p:spPr>
        <p:txBody>
          <a:bodyPr anchor="ctr" anchorCtr="0"/>
          <a:lstStyle>
            <a:lvl1pPr algn="l">
              <a:defRPr lang="en-US">
                <a:solidFill>
                  <a:schemeClr val="bg1"/>
                </a:solidFill>
                <a:latin typeface="Akzidenz-Grotesk Next Regular" pitchFamily="50"/>
              </a:defRPr>
            </a:lvl1pPr>
          </a:lstStyle>
          <a:p>
            <a:r>
              <a:rPr lang="it-IT"/>
              <a:t>HEADLINE</a:t>
            </a:r>
          </a:p>
        </p:txBody>
      </p:sp>
      <p:sp>
        <p:nvSpPr>
          <p:cNvPr id="14" name="Slide Number Placeholder 5">
            <a:extLst>
              <a:ext uri="{FF2B5EF4-FFF2-40B4-BE49-F238E27FC236}">
                <a16:creationId xmlns:a16="http://schemas.microsoft.com/office/drawing/2014/main" id="{DC8139D1-0A22-8F44-B1A6-58F7DDC9733D}"/>
              </a:ext>
            </a:extLst>
          </p:cNvPr>
          <p:cNvSpPr txBox="1">
            <a:spLocks noGrp="1"/>
          </p:cNvSpPr>
          <p:nvPr>
            <p:ph type="sldNum" sz="quarter" idx="8"/>
          </p:nvPr>
        </p:nvSpPr>
        <p:spPr>
          <a:xfrm>
            <a:off x="10908325" y="6450442"/>
            <a:ext cx="1119627" cy="182559"/>
          </a:xfrm>
        </p:spPr>
        <p:txBody>
          <a:bodyPr/>
          <a:lstStyle>
            <a:lvl1pPr>
              <a:defRPr lang="en-US">
                <a:solidFill>
                  <a:srgbClr val="FFFFFF"/>
                </a:solidFill>
                <a:latin typeface="Akzidenz-Grotesk Next Regular" pitchFamily="50"/>
                <a:ea typeface="Akzidenz-Grotesk Next Regular" pitchFamily="50"/>
                <a:cs typeface="Akzidenz-Grotesk Next Regular" pitchFamily="50"/>
              </a:defRPr>
            </a:lvl1pPr>
          </a:lstStyle>
          <a:p>
            <a:pPr lvl="0"/>
            <a:r>
              <a:rPr lang="en-US"/>
              <a:t>PAGE </a:t>
            </a:r>
            <a:fld id="{217FE97B-3BC2-4DBF-BB39-2BF845C7AC46}" type="slidenum">
              <a:t>‹N›</a:t>
            </a:fld>
            <a:r>
              <a:rPr lang="en-US"/>
              <a:t>/20</a:t>
            </a:r>
          </a:p>
        </p:txBody>
      </p:sp>
      <p:sp>
        <p:nvSpPr>
          <p:cNvPr id="15" name="Date Placeholder 3">
            <a:extLst>
              <a:ext uri="{FF2B5EF4-FFF2-40B4-BE49-F238E27FC236}">
                <a16:creationId xmlns:a16="http://schemas.microsoft.com/office/drawing/2014/main" id="{13D817B2-7557-7A21-C964-861210B3A09F}"/>
              </a:ext>
            </a:extLst>
          </p:cNvPr>
          <p:cNvSpPr txBox="1">
            <a:spLocks noGrp="1"/>
          </p:cNvSpPr>
          <p:nvPr>
            <p:ph type="dt" sz="half" idx="7"/>
          </p:nvPr>
        </p:nvSpPr>
        <p:spPr>
          <a:xfrm>
            <a:off x="7963953" y="6450442"/>
            <a:ext cx="2743200" cy="182559"/>
          </a:xfrm>
        </p:spPr>
        <p:txBody>
          <a:bodyPr/>
          <a:lstStyle>
            <a:lvl1pPr algn="ctr">
              <a:defRPr>
                <a:solidFill>
                  <a:srgbClr val="FFFFFF"/>
                </a:solidFill>
                <a:latin typeface="Akzidenz-Grotesk Next Regular" pitchFamily="50"/>
                <a:ea typeface="Akzidenz-Grotesk Next Regular" pitchFamily="50"/>
                <a:cs typeface="Akzidenz-Grotesk Next Regular" pitchFamily="50"/>
              </a:defRPr>
            </a:lvl1pPr>
          </a:lstStyle>
          <a:p>
            <a:r>
              <a:rPr lang="it-IT"/>
              <a:t>10/10/3030</a:t>
            </a:r>
          </a:p>
        </p:txBody>
      </p:sp>
      <p:pic>
        <p:nvPicPr>
          <p:cNvPr id="16" name="Elemento grafico 3">
            <a:extLst>
              <a:ext uri="{FF2B5EF4-FFF2-40B4-BE49-F238E27FC236}">
                <a16:creationId xmlns:a16="http://schemas.microsoft.com/office/drawing/2014/main" id="{DD353A6E-37C9-91D6-0D5F-2C33E8CF77E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527719" y="200802"/>
            <a:ext cx="1419221" cy="469434"/>
          </a:xfrm>
          <a:prstGeom prst="rect">
            <a:avLst/>
          </a:prstGeom>
          <a:noFill/>
          <a:ln cap="flat">
            <a:noFill/>
          </a:ln>
        </p:spPr>
      </p:pic>
      <p:sp>
        <p:nvSpPr>
          <p:cNvPr id="17" name="Titolo 1">
            <a:extLst>
              <a:ext uri="{FF2B5EF4-FFF2-40B4-BE49-F238E27FC236}">
                <a16:creationId xmlns:a16="http://schemas.microsoft.com/office/drawing/2014/main" id="{655FE9C9-4718-58D6-3FFE-630E597617FF}"/>
              </a:ext>
            </a:extLst>
          </p:cNvPr>
          <p:cNvSpPr txBox="1">
            <a:spLocks noGrp="1"/>
          </p:cNvSpPr>
          <p:nvPr>
            <p:ph type="title"/>
          </p:nvPr>
        </p:nvSpPr>
        <p:spPr>
          <a:xfrm>
            <a:off x="480288" y="294793"/>
            <a:ext cx="4301255" cy="750886"/>
          </a:xfrm>
        </p:spPr>
        <p:txBody>
          <a:bodyPr anchor="t">
            <a:noAutofit/>
          </a:bodyPr>
          <a:lstStyle>
            <a:lvl1pPr>
              <a:defRPr sz="5400" spc="-150">
                <a:solidFill>
                  <a:srgbClr val="FFFFFF"/>
                </a:solidFill>
                <a:latin typeface="Akzidenz-Grotesk Next Bold"/>
              </a:defRPr>
            </a:lvl1pPr>
          </a:lstStyle>
          <a:p>
            <a:pPr lvl="0"/>
            <a:r>
              <a:rPr lang="it-IT"/>
              <a:t>Titolo</a:t>
            </a:r>
          </a:p>
        </p:txBody>
      </p:sp>
      <p:sp>
        <p:nvSpPr>
          <p:cNvPr id="18" name="Segnaposto testo 20">
            <a:extLst>
              <a:ext uri="{FF2B5EF4-FFF2-40B4-BE49-F238E27FC236}">
                <a16:creationId xmlns:a16="http://schemas.microsoft.com/office/drawing/2014/main" id="{CD1317DE-05B6-ABAF-6FCC-5322955F20F0}"/>
              </a:ext>
            </a:extLst>
          </p:cNvPr>
          <p:cNvSpPr>
            <a:spLocks noGrp="1"/>
          </p:cNvSpPr>
          <p:nvPr>
            <p:ph type="body" sz="quarter" idx="10" hasCustomPrompt="1"/>
          </p:nvPr>
        </p:nvSpPr>
        <p:spPr>
          <a:xfrm>
            <a:off x="481013" y="1072832"/>
            <a:ext cx="4864100" cy="612775"/>
          </a:xfrm>
        </p:spPr>
        <p:txBody>
          <a:bodyPr/>
          <a:lstStyle>
            <a:lvl1pPr marL="0" indent="0">
              <a:buNone/>
              <a:defRPr>
                <a:solidFill>
                  <a:schemeClr val="bg1"/>
                </a:solidFill>
                <a:latin typeface="Akzidenz-Grotesk Next Regular" panose="02000503000000020003"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it-IT"/>
              <a:t>Sottotitolo</a:t>
            </a:r>
          </a:p>
        </p:txBody>
      </p:sp>
      <p:sp>
        <p:nvSpPr>
          <p:cNvPr id="2" name="Segnaposto testo 8">
            <a:extLst>
              <a:ext uri="{FF2B5EF4-FFF2-40B4-BE49-F238E27FC236}">
                <a16:creationId xmlns:a16="http://schemas.microsoft.com/office/drawing/2014/main" id="{1C455EE1-7F2D-D94E-E9A4-350598E81927}"/>
              </a:ext>
            </a:extLst>
          </p:cNvPr>
          <p:cNvSpPr>
            <a:spLocks noGrp="1"/>
          </p:cNvSpPr>
          <p:nvPr>
            <p:ph type="body" sz="quarter" idx="11"/>
          </p:nvPr>
        </p:nvSpPr>
        <p:spPr>
          <a:xfrm>
            <a:off x="481013" y="2895600"/>
            <a:ext cx="11229975" cy="3171825"/>
          </a:xfrm>
        </p:spPr>
        <p:txBody>
          <a:bodyPr/>
          <a:lstStyle>
            <a:lvl1pPr marL="0" indent="0">
              <a:buNone/>
              <a:defRPr sz="1800">
                <a:solidFill>
                  <a:schemeClr val="bg1"/>
                </a:solidFill>
                <a:latin typeface="Akzidenz-Grotesk Next Regular" panose="02000503000000020003" pitchFamily="2" charset="0"/>
              </a:defRPr>
            </a:lvl1pPr>
            <a:lvl2pPr>
              <a:defRPr sz="1600">
                <a:solidFill>
                  <a:schemeClr val="bg1"/>
                </a:solidFill>
                <a:latin typeface="Akzidenz-Grotesk Next Regular" panose="02000503000000020003" pitchFamily="2" charset="0"/>
              </a:defRPr>
            </a:lvl2pPr>
            <a:lvl3pPr>
              <a:defRPr sz="1400">
                <a:solidFill>
                  <a:schemeClr val="bg1"/>
                </a:solidFill>
                <a:latin typeface="Akzidenz-Grotesk Next Regular" panose="02000503000000020003" pitchFamily="2" charset="0"/>
              </a:defRPr>
            </a:lvl3pPr>
            <a:lvl4pPr>
              <a:defRPr sz="1200">
                <a:solidFill>
                  <a:schemeClr val="bg1"/>
                </a:solidFill>
                <a:latin typeface="Akzidenz-Grotesk Next Regular" panose="02000503000000020003" pitchFamily="2" charset="0"/>
              </a:defRPr>
            </a:lvl4pPr>
            <a:lvl5pPr>
              <a:defRPr sz="1200">
                <a:solidFill>
                  <a:schemeClr val="bg1"/>
                </a:solidFill>
                <a:latin typeface="Akzidenz-Grotesk Next Regular" panose="02000503000000020003" pitchFamily="2" charset="0"/>
              </a:defRPr>
            </a:lvl5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259355179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9_Custom Layout">
    <p:bg>
      <p:bgPr>
        <a:blipFill>
          <a:blip/>
          <a:stretch>
            <a:fillRect/>
          </a:stretch>
        </a:blipFill>
        <a:effectLst/>
      </p:bgPr>
    </p:bg>
    <p:spTree>
      <p:nvGrpSpPr>
        <p:cNvPr id="1" name=""/>
        <p:cNvGrpSpPr/>
        <p:nvPr/>
      </p:nvGrpSpPr>
      <p:grpSpPr>
        <a:xfrm>
          <a:off x="0" y="0"/>
          <a:ext cx="0" cy="0"/>
          <a:chOff x="0" y="0"/>
          <a:chExt cx="0" cy="0"/>
        </a:xfrm>
      </p:grpSpPr>
      <p:pic>
        <p:nvPicPr>
          <p:cNvPr id="10" name="Immagine 9" descr="Immagine che contiene verde, luce, Policromia, laser&#10;&#10;Il contenuto generato dall'IA potrebbe non essere corretto.">
            <a:extLst>
              <a:ext uri="{FF2B5EF4-FFF2-40B4-BE49-F238E27FC236}">
                <a16:creationId xmlns:a16="http://schemas.microsoft.com/office/drawing/2014/main" id="{998B12BE-8B9E-7DD0-EA0B-6633A0E488F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Footer Placeholder 2">
            <a:extLst>
              <a:ext uri="{FF2B5EF4-FFF2-40B4-BE49-F238E27FC236}">
                <a16:creationId xmlns:a16="http://schemas.microsoft.com/office/drawing/2014/main" id="{CD334A33-52B5-E33A-CE14-7064224D4E49}"/>
              </a:ext>
            </a:extLst>
          </p:cNvPr>
          <p:cNvSpPr txBox="1">
            <a:spLocks noGrp="1"/>
          </p:cNvSpPr>
          <p:nvPr>
            <p:ph type="ftr" sz="quarter" idx="9"/>
          </p:nvPr>
        </p:nvSpPr>
        <p:spPr>
          <a:xfrm>
            <a:off x="480288" y="6450442"/>
            <a:ext cx="4114800" cy="182559"/>
          </a:xfrm>
        </p:spPr>
        <p:txBody>
          <a:bodyPr anchor="ctr" anchorCtr="0"/>
          <a:lstStyle>
            <a:lvl1pPr algn="l">
              <a:defRPr lang="en-US">
                <a:solidFill>
                  <a:schemeClr val="bg1"/>
                </a:solidFill>
                <a:latin typeface="Akzidenz-Grotesk Next Regular" pitchFamily="50"/>
              </a:defRPr>
            </a:lvl1pPr>
          </a:lstStyle>
          <a:p>
            <a:r>
              <a:rPr lang="it-IT"/>
              <a:t>HEADLINE</a:t>
            </a:r>
          </a:p>
        </p:txBody>
      </p:sp>
      <p:sp>
        <p:nvSpPr>
          <p:cNvPr id="12" name="Slide Number Placeholder 5">
            <a:extLst>
              <a:ext uri="{FF2B5EF4-FFF2-40B4-BE49-F238E27FC236}">
                <a16:creationId xmlns:a16="http://schemas.microsoft.com/office/drawing/2014/main" id="{CA58681E-6260-1178-180D-A861CCE9DD29}"/>
              </a:ext>
            </a:extLst>
          </p:cNvPr>
          <p:cNvSpPr txBox="1">
            <a:spLocks noGrp="1"/>
          </p:cNvSpPr>
          <p:nvPr>
            <p:ph type="sldNum" sz="quarter" idx="8"/>
          </p:nvPr>
        </p:nvSpPr>
        <p:spPr>
          <a:xfrm>
            <a:off x="10908325" y="6450442"/>
            <a:ext cx="1119627" cy="182559"/>
          </a:xfrm>
        </p:spPr>
        <p:txBody>
          <a:bodyPr/>
          <a:lstStyle>
            <a:lvl1pPr>
              <a:defRPr lang="en-US">
                <a:solidFill>
                  <a:srgbClr val="FFFFFF"/>
                </a:solidFill>
                <a:latin typeface="Akzidenz-Grotesk Next Regular" pitchFamily="50"/>
                <a:ea typeface="Akzidenz-Grotesk Next Regular" pitchFamily="50"/>
                <a:cs typeface="Akzidenz-Grotesk Next Regular" pitchFamily="50"/>
              </a:defRPr>
            </a:lvl1pPr>
          </a:lstStyle>
          <a:p>
            <a:pPr lvl="0"/>
            <a:r>
              <a:rPr lang="en-US"/>
              <a:t>PAGE </a:t>
            </a:r>
            <a:fld id="{217FE97B-3BC2-4DBF-BB39-2BF845C7AC46}" type="slidenum">
              <a:t>‹N›</a:t>
            </a:fld>
            <a:r>
              <a:rPr lang="en-US"/>
              <a:t>/20</a:t>
            </a:r>
          </a:p>
        </p:txBody>
      </p:sp>
      <p:sp>
        <p:nvSpPr>
          <p:cNvPr id="13" name="Date Placeholder 3">
            <a:extLst>
              <a:ext uri="{FF2B5EF4-FFF2-40B4-BE49-F238E27FC236}">
                <a16:creationId xmlns:a16="http://schemas.microsoft.com/office/drawing/2014/main" id="{0F44FFD0-0816-F8CF-15BF-C07CCA177887}"/>
              </a:ext>
            </a:extLst>
          </p:cNvPr>
          <p:cNvSpPr txBox="1">
            <a:spLocks noGrp="1"/>
          </p:cNvSpPr>
          <p:nvPr>
            <p:ph type="dt" sz="half" idx="7"/>
          </p:nvPr>
        </p:nvSpPr>
        <p:spPr>
          <a:xfrm>
            <a:off x="7963953" y="6450442"/>
            <a:ext cx="2743200" cy="182559"/>
          </a:xfrm>
        </p:spPr>
        <p:txBody>
          <a:bodyPr/>
          <a:lstStyle>
            <a:lvl1pPr algn="ctr">
              <a:defRPr>
                <a:solidFill>
                  <a:srgbClr val="FFFFFF"/>
                </a:solidFill>
                <a:latin typeface="Akzidenz-Grotesk Next Regular" pitchFamily="50"/>
                <a:ea typeface="Akzidenz-Grotesk Next Regular" pitchFamily="50"/>
                <a:cs typeface="Akzidenz-Grotesk Next Regular" pitchFamily="50"/>
              </a:defRPr>
            </a:lvl1pPr>
          </a:lstStyle>
          <a:p>
            <a:r>
              <a:rPr lang="it-IT"/>
              <a:t>10/10/3030</a:t>
            </a:r>
          </a:p>
        </p:txBody>
      </p:sp>
      <p:pic>
        <p:nvPicPr>
          <p:cNvPr id="14" name="Elemento grafico 3">
            <a:extLst>
              <a:ext uri="{FF2B5EF4-FFF2-40B4-BE49-F238E27FC236}">
                <a16:creationId xmlns:a16="http://schemas.microsoft.com/office/drawing/2014/main" id="{BAC98211-5365-668A-0C08-63F9D2DCA43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527719" y="200802"/>
            <a:ext cx="1419221" cy="469434"/>
          </a:xfrm>
          <a:prstGeom prst="rect">
            <a:avLst/>
          </a:prstGeom>
          <a:noFill/>
          <a:ln cap="flat">
            <a:noFill/>
          </a:ln>
        </p:spPr>
      </p:pic>
      <p:sp>
        <p:nvSpPr>
          <p:cNvPr id="17" name="Titolo 1">
            <a:extLst>
              <a:ext uri="{FF2B5EF4-FFF2-40B4-BE49-F238E27FC236}">
                <a16:creationId xmlns:a16="http://schemas.microsoft.com/office/drawing/2014/main" id="{E8E3CF22-92E6-B0F0-A087-9B296DBC2063}"/>
              </a:ext>
            </a:extLst>
          </p:cNvPr>
          <p:cNvSpPr txBox="1">
            <a:spLocks noGrp="1"/>
          </p:cNvSpPr>
          <p:nvPr>
            <p:ph type="title"/>
          </p:nvPr>
        </p:nvSpPr>
        <p:spPr>
          <a:xfrm>
            <a:off x="480288" y="294793"/>
            <a:ext cx="4301255" cy="750886"/>
          </a:xfrm>
        </p:spPr>
        <p:txBody>
          <a:bodyPr anchor="t">
            <a:noAutofit/>
          </a:bodyPr>
          <a:lstStyle>
            <a:lvl1pPr>
              <a:defRPr sz="5400" spc="-150">
                <a:solidFill>
                  <a:srgbClr val="FFFFFF"/>
                </a:solidFill>
                <a:latin typeface="Akzidenz-Grotesk Next Bold"/>
              </a:defRPr>
            </a:lvl1pPr>
          </a:lstStyle>
          <a:p>
            <a:pPr lvl="0"/>
            <a:r>
              <a:rPr lang="it-IT"/>
              <a:t>Titolo</a:t>
            </a:r>
          </a:p>
        </p:txBody>
      </p:sp>
      <p:sp>
        <p:nvSpPr>
          <p:cNvPr id="18" name="Segnaposto testo 20">
            <a:extLst>
              <a:ext uri="{FF2B5EF4-FFF2-40B4-BE49-F238E27FC236}">
                <a16:creationId xmlns:a16="http://schemas.microsoft.com/office/drawing/2014/main" id="{3CE9C086-7605-0754-5312-8C4FD9C133B5}"/>
              </a:ext>
            </a:extLst>
          </p:cNvPr>
          <p:cNvSpPr>
            <a:spLocks noGrp="1"/>
          </p:cNvSpPr>
          <p:nvPr>
            <p:ph type="body" sz="quarter" idx="10" hasCustomPrompt="1"/>
          </p:nvPr>
        </p:nvSpPr>
        <p:spPr>
          <a:xfrm>
            <a:off x="481013" y="1072832"/>
            <a:ext cx="4864100" cy="612775"/>
          </a:xfrm>
        </p:spPr>
        <p:txBody>
          <a:bodyPr/>
          <a:lstStyle>
            <a:lvl1pPr marL="0" indent="0">
              <a:buNone/>
              <a:defRPr>
                <a:solidFill>
                  <a:schemeClr val="bg1"/>
                </a:solidFill>
                <a:latin typeface="Akzidenz-Grotesk Next Regular" panose="02000503000000020003"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it-IT"/>
              <a:t>Sottotitolo</a:t>
            </a:r>
          </a:p>
        </p:txBody>
      </p:sp>
      <p:sp>
        <p:nvSpPr>
          <p:cNvPr id="4" name="Segnaposto immagine 3">
            <a:extLst>
              <a:ext uri="{FF2B5EF4-FFF2-40B4-BE49-F238E27FC236}">
                <a16:creationId xmlns:a16="http://schemas.microsoft.com/office/drawing/2014/main" id="{30499F2F-2526-278F-D5FB-749B6CAE4FDD}"/>
              </a:ext>
            </a:extLst>
          </p:cNvPr>
          <p:cNvSpPr>
            <a:spLocks noGrp="1"/>
          </p:cNvSpPr>
          <p:nvPr>
            <p:ph type="pic" sz="quarter" idx="11"/>
          </p:nvPr>
        </p:nvSpPr>
        <p:spPr>
          <a:xfrm>
            <a:off x="6096000" y="1046163"/>
            <a:ext cx="5614988" cy="4714875"/>
          </a:xfrm>
        </p:spPr>
        <p:txBody>
          <a:bodyPr/>
          <a:lstStyle/>
          <a:p>
            <a:endParaRPr lang="it-IT"/>
          </a:p>
        </p:txBody>
      </p:sp>
      <p:sp>
        <p:nvSpPr>
          <p:cNvPr id="2" name="Segnaposto testo 8">
            <a:extLst>
              <a:ext uri="{FF2B5EF4-FFF2-40B4-BE49-F238E27FC236}">
                <a16:creationId xmlns:a16="http://schemas.microsoft.com/office/drawing/2014/main" id="{A2F4CC75-F19D-4783-BB22-F953CF016422}"/>
              </a:ext>
            </a:extLst>
          </p:cNvPr>
          <p:cNvSpPr>
            <a:spLocks noGrp="1"/>
          </p:cNvSpPr>
          <p:nvPr>
            <p:ph type="body" sz="quarter" idx="12"/>
          </p:nvPr>
        </p:nvSpPr>
        <p:spPr>
          <a:xfrm>
            <a:off x="481013" y="2895601"/>
            <a:ext cx="5407723" cy="2889568"/>
          </a:xfrm>
        </p:spPr>
        <p:txBody>
          <a:bodyPr/>
          <a:lstStyle>
            <a:lvl1pPr marL="0" indent="0">
              <a:buNone/>
              <a:defRPr sz="1800">
                <a:solidFill>
                  <a:schemeClr val="bg1"/>
                </a:solidFill>
                <a:latin typeface="Akzidenz-Grotesk Next Regular" panose="02000503000000020003" pitchFamily="2" charset="0"/>
              </a:defRPr>
            </a:lvl1pPr>
            <a:lvl2pPr>
              <a:defRPr sz="1600">
                <a:solidFill>
                  <a:schemeClr val="bg1"/>
                </a:solidFill>
                <a:latin typeface="Akzidenz-Grotesk Next Regular" panose="02000503000000020003" pitchFamily="2" charset="0"/>
              </a:defRPr>
            </a:lvl2pPr>
            <a:lvl3pPr>
              <a:defRPr sz="1400">
                <a:solidFill>
                  <a:schemeClr val="bg1"/>
                </a:solidFill>
                <a:latin typeface="Akzidenz-Grotesk Next Regular" panose="02000503000000020003" pitchFamily="2" charset="0"/>
              </a:defRPr>
            </a:lvl3pPr>
            <a:lvl4pPr>
              <a:defRPr sz="1200">
                <a:solidFill>
                  <a:schemeClr val="bg1"/>
                </a:solidFill>
                <a:latin typeface="Akzidenz-Grotesk Next Regular" panose="02000503000000020003" pitchFamily="2" charset="0"/>
              </a:defRPr>
            </a:lvl4pPr>
            <a:lvl5pPr>
              <a:defRPr sz="1200">
                <a:solidFill>
                  <a:schemeClr val="bg1"/>
                </a:solidFill>
                <a:latin typeface="Akzidenz-Grotesk Next Regular" panose="02000503000000020003" pitchFamily="2" charset="0"/>
              </a:defRPr>
            </a:lvl5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32655236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tags" Target="../tags/tag2.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oleObject" Target="../embeddings/oleObject1.bin"/></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18" Type="http://schemas.openxmlformats.org/officeDocument/2006/relationships/slideLayout" Target="../slideLayouts/slideLayout58.xml"/><Relationship Id="rId3" Type="http://schemas.openxmlformats.org/officeDocument/2006/relationships/slideLayout" Target="../slideLayouts/slideLayout43.xml"/><Relationship Id="rId21" Type="http://schemas.openxmlformats.org/officeDocument/2006/relationships/oleObject" Target="../embeddings/oleObject3.bin"/><Relationship Id="rId7" Type="http://schemas.openxmlformats.org/officeDocument/2006/relationships/slideLayout" Target="../slideLayouts/slideLayout47.xml"/><Relationship Id="rId12" Type="http://schemas.openxmlformats.org/officeDocument/2006/relationships/slideLayout" Target="../slideLayouts/slideLayout52.xml"/><Relationship Id="rId17" Type="http://schemas.openxmlformats.org/officeDocument/2006/relationships/slideLayout" Target="../slideLayouts/slideLayout57.xml"/><Relationship Id="rId2" Type="http://schemas.openxmlformats.org/officeDocument/2006/relationships/slideLayout" Target="../slideLayouts/slideLayout42.xml"/><Relationship Id="rId16" Type="http://schemas.openxmlformats.org/officeDocument/2006/relationships/slideLayout" Target="../slideLayouts/slideLayout56.xml"/><Relationship Id="rId20" Type="http://schemas.openxmlformats.org/officeDocument/2006/relationships/tags" Target="../tags/tag4.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5" Type="http://schemas.openxmlformats.org/officeDocument/2006/relationships/slideLayout" Target="../slideLayouts/slideLayout55.xml"/><Relationship Id="rId10" Type="http://schemas.openxmlformats.org/officeDocument/2006/relationships/slideLayout" Target="../slideLayouts/slideLayout50.xml"/><Relationship Id="rId19" Type="http://schemas.openxmlformats.org/officeDocument/2006/relationships/theme" Target="../theme/theme2.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slideLayout" Target="../slideLayouts/slideLayout54.xml"/><Relationship Id="rId22"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2C412AB4-ABC3-E6EF-C2E2-63A131D6304D}"/>
              </a:ext>
            </a:extLst>
          </p:cNvPr>
          <p:cNvGraphicFramePr>
            <a:graphicFrameLocks noChangeAspect="1"/>
          </p:cNvGraphicFramePr>
          <p:nvPr userDrawn="1">
            <p:custDataLst>
              <p:tags r:id="rId42"/>
            </p:custDataLst>
            <p:extLst>
              <p:ext uri="{D42A27DB-BD31-4B8C-83A1-F6EECF244321}">
                <p14:modId xmlns:p14="http://schemas.microsoft.com/office/powerpoint/2010/main" val="28646491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3" imgW="426" imgH="426" progId="TCLayout.ActiveDocument.1">
                  <p:embed/>
                </p:oleObj>
              </mc:Choice>
              <mc:Fallback>
                <p:oleObj name="think-cell Slide" r:id="rId43" imgW="426" imgH="426" progId="TCLayout.ActiveDocument.1">
                  <p:embed/>
                  <p:pic>
                    <p:nvPicPr>
                      <p:cNvPr id="7" name="think-cell data - do not delete" hidden="1">
                        <a:extLst>
                          <a:ext uri="{FF2B5EF4-FFF2-40B4-BE49-F238E27FC236}">
                            <a16:creationId xmlns:a16="http://schemas.microsoft.com/office/drawing/2014/main" id="{2C412AB4-ABC3-E6EF-C2E2-63A131D6304D}"/>
                          </a:ext>
                        </a:extLst>
                      </p:cNvPr>
                      <p:cNvPicPr/>
                      <p:nvPr/>
                    </p:nvPicPr>
                    <p:blipFill>
                      <a:blip r:embed="rId44"/>
                      <a:stretch>
                        <a:fillRect/>
                      </a:stretch>
                    </p:blipFill>
                    <p:spPr>
                      <a:xfrm>
                        <a:off x="1588" y="1588"/>
                        <a:ext cx="1588" cy="1588"/>
                      </a:xfrm>
                      <a:prstGeom prst="rect">
                        <a:avLst/>
                      </a:prstGeom>
                    </p:spPr>
                  </p:pic>
                </p:oleObj>
              </mc:Fallback>
            </mc:AlternateContent>
          </a:graphicData>
        </a:graphic>
      </p:graphicFrame>
      <p:sp>
        <p:nvSpPr>
          <p:cNvPr id="2" name="Segnaposto titolo 1">
            <a:extLst>
              <a:ext uri="{FF2B5EF4-FFF2-40B4-BE49-F238E27FC236}">
                <a16:creationId xmlns:a16="http://schemas.microsoft.com/office/drawing/2014/main" id="{0ADA7AA4-809D-921B-26B4-8D941CB5345D}"/>
              </a:ext>
            </a:extLst>
          </p:cNvPr>
          <p:cNvSpPr txBox="1">
            <a:spLocks noGrp="1"/>
          </p:cNvSpPr>
          <p:nvPr>
            <p:ph type="title"/>
          </p:nvPr>
        </p:nvSpPr>
        <p:spPr>
          <a:xfrm>
            <a:off x="838203" y="365129"/>
            <a:ext cx="10515600" cy="1325559"/>
          </a:xfrm>
          <a:prstGeom prst="rect">
            <a:avLst/>
          </a:prstGeom>
          <a:noFill/>
          <a:ln>
            <a:noFill/>
          </a:ln>
        </p:spPr>
        <p:txBody>
          <a:bodyPr vert="horz" wrap="square" lIns="91440" tIns="45720" rIns="91440" bIns="45720" anchor="ctr" anchorCtr="0" compatLnSpc="1">
            <a:normAutofit/>
          </a:bodyPr>
          <a:lstStyle/>
          <a:p>
            <a:pPr lvl="0"/>
            <a:r>
              <a:rPr lang="it-IT"/>
              <a:t>Fare clic per modificare lo stile del titolo dello schema</a:t>
            </a:r>
          </a:p>
        </p:txBody>
      </p:sp>
      <p:sp>
        <p:nvSpPr>
          <p:cNvPr id="3" name="Segnaposto testo 2">
            <a:extLst>
              <a:ext uri="{FF2B5EF4-FFF2-40B4-BE49-F238E27FC236}">
                <a16:creationId xmlns:a16="http://schemas.microsoft.com/office/drawing/2014/main" id="{266E578E-6761-EEE9-5CA7-93851062E9A6}"/>
              </a:ext>
            </a:extLst>
          </p:cNvPr>
          <p:cNvSpPr txBox="1">
            <a:spLocks noGrp="1"/>
          </p:cNvSpPr>
          <p:nvPr>
            <p:ph type="body" idx="1"/>
          </p:nvPr>
        </p:nvSpPr>
        <p:spPr>
          <a:xfrm>
            <a:off x="838203" y="1825627"/>
            <a:ext cx="10515600" cy="4351336"/>
          </a:xfrm>
          <a:prstGeom prst="rect">
            <a:avLst/>
          </a:prstGeom>
          <a:noFill/>
          <a:ln>
            <a:noFill/>
          </a:ln>
        </p:spPr>
        <p:txBody>
          <a:bodyPr vert="horz" wrap="square" lIns="91440" tIns="45720" rIns="91440" bIns="45720" anchor="t" anchorCtr="0" compatLnSpc="1">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0A66E79C-0ACE-0855-4870-F346D40E5818}"/>
              </a:ext>
            </a:extLst>
          </p:cNvPr>
          <p:cNvSpPr txBox="1">
            <a:spLocks noGrp="1"/>
          </p:cNvSpPr>
          <p:nvPr>
            <p:ph type="dt" sz="half" idx="2"/>
          </p:nvPr>
        </p:nvSpPr>
        <p:spPr>
          <a:xfrm>
            <a:off x="838203" y="6356351"/>
            <a:ext cx="2743200" cy="365129"/>
          </a:xfrm>
          <a:prstGeom prst="rect">
            <a:avLst/>
          </a:prstGeom>
          <a:noFill/>
          <a:ln>
            <a:noFill/>
          </a:ln>
        </p:spPr>
        <p:txBody>
          <a:bodyPr vert="horz" wrap="square" lIns="91440" tIns="45720" rIns="91440" bIns="45720" anchor="ctr" anchorCtr="0" compatLnSpc="1">
            <a:noAutofit/>
          </a:bodyPr>
          <a:lstStyle>
            <a:lvl1pPr marL="0" marR="0" lvl="0" indent="0" algn="l" defTabSz="914400" rtl="0" fontAlgn="auto" hangingPunct="1">
              <a:lnSpc>
                <a:spcPct val="100000"/>
              </a:lnSpc>
              <a:spcBef>
                <a:spcPts val="0"/>
              </a:spcBef>
              <a:spcAft>
                <a:spcPts val="0"/>
              </a:spcAft>
              <a:buNone/>
              <a:tabLst/>
              <a:defRPr lang="it-IT" sz="1200" b="0" i="0" u="none" strike="noStrike" kern="1200" cap="none" spc="0" baseline="0">
                <a:solidFill>
                  <a:srgbClr val="767676"/>
                </a:solidFill>
                <a:uFillTx/>
                <a:latin typeface="Aptos"/>
              </a:defRPr>
            </a:lvl1pPr>
          </a:lstStyle>
          <a:p>
            <a:pPr lvl="0"/>
            <a:r>
              <a:rPr lang="it-IT"/>
              <a:t>10/10/3030</a:t>
            </a:r>
          </a:p>
        </p:txBody>
      </p:sp>
      <p:sp>
        <p:nvSpPr>
          <p:cNvPr id="5" name="Segnaposto piè di pagina 4">
            <a:extLst>
              <a:ext uri="{FF2B5EF4-FFF2-40B4-BE49-F238E27FC236}">
                <a16:creationId xmlns:a16="http://schemas.microsoft.com/office/drawing/2014/main" id="{BEA7FD85-A1BC-F6F5-9B17-6629762821EE}"/>
              </a:ext>
            </a:extLst>
          </p:cNvPr>
          <p:cNvSpPr txBox="1">
            <a:spLocks noGrp="1"/>
          </p:cNvSpPr>
          <p:nvPr>
            <p:ph type="ftr" sz="quarter" idx="3"/>
          </p:nvPr>
        </p:nvSpPr>
        <p:spPr>
          <a:xfrm>
            <a:off x="4038603" y="6356351"/>
            <a:ext cx="4114800" cy="365129"/>
          </a:xfrm>
          <a:prstGeom prst="rect">
            <a:avLst/>
          </a:prstGeom>
          <a:noFill/>
          <a:ln>
            <a:noFill/>
          </a:ln>
        </p:spPr>
        <p:txBody>
          <a:bodyPr vert="horz" wrap="square" lIns="91440" tIns="45720" rIns="91440" bIns="45720" anchor="ctr" anchorCtr="1" compatLnSpc="1">
            <a:noAutofit/>
          </a:bodyPr>
          <a:lstStyle>
            <a:lvl1pPr marL="0" marR="0" lvl="0" indent="0" algn="ctr" defTabSz="914400" rtl="0" fontAlgn="auto" hangingPunct="1">
              <a:lnSpc>
                <a:spcPct val="100000"/>
              </a:lnSpc>
              <a:spcBef>
                <a:spcPts val="0"/>
              </a:spcBef>
              <a:spcAft>
                <a:spcPts val="0"/>
              </a:spcAft>
              <a:buNone/>
              <a:tabLst/>
              <a:defRPr lang="it-IT" sz="1200" b="0" i="0" u="none" strike="noStrike" kern="1200" cap="none" spc="0" baseline="0">
                <a:solidFill>
                  <a:srgbClr val="767676"/>
                </a:solidFill>
                <a:uFillTx/>
                <a:latin typeface="Aptos"/>
              </a:defRPr>
            </a:lvl1pPr>
          </a:lstStyle>
          <a:p>
            <a:pPr lvl="0"/>
            <a:r>
              <a:rPr lang="it-IT"/>
              <a:t>HEADLINE</a:t>
            </a:r>
          </a:p>
        </p:txBody>
      </p:sp>
      <p:sp>
        <p:nvSpPr>
          <p:cNvPr id="6" name="Segnaposto numero diapositiva 5">
            <a:extLst>
              <a:ext uri="{FF2B5EF4-FFF2-40B4-BE49-F238E27FC236}">
                <a16:creationId xmlns:a16="http://schemas.microsoft.com/office/drawing/2014/main" id="{FA89A940-F7AE-476A-0F75-5F13DAE721CA}"/>
              </a:ext>
            </a:extLst>
          </p:cNvPr>
          <p:cNvSpPr txBox="1">
            <a:spLocks noGrp="1"/>
          </p:cNvSpPr>
          <p:nvPr>
            <p:ph type="sldNum" sz="quarter" idx="4"/>
          </p:nvPr>
        </p:nvSpPr>
        <p:spPr>
          <a:xfrm>
            <a:off x="8610603" y="6356351"/>
            <a:ext cx="2743200" cy="365129"/>
          </a:xfrm>
          <a:prstGeom prst="rect">
            <a:avLst/>
          </a:prstGeom>
          <a:noFill/>
          <a:ln>
            <a:noFill/>
          </a:ln>
        </p:spPr>
        <p:txBody>
          <a:bodyPr vert="horz" wrap="square" lIns="91440" tIns="45720" rIns="91440" bIns="45720" anchor="ctr" anchorCtr="0" compatLnSpc="1">
            <a:noAutofit/>
          </a:bodyPr>
          <a:lstStyle>
            <a:lvl1pPr marL="0" marR="0" lvl="0" indent="0" algn="r" defTabSz="914400" rtl="0" fontAlgn="auto" hangingPunct="1">
              <a:lnSpc>
                <a:spcPct val="100000"/>
              </a:lnSpc>
              <a:spcBef>
                <a:spcPts val="0"/>
              </a:spcBef>
              <a:spcAft>
                <a:spcPts val="0"/>
              </a:spcAft>
              <a:buNone/>
              <a:tabLst/>
              <a:defRPr lang="it-IT" sz="1200" b="0" i="0" u="none" strike="noStrike" kern="1200" cap="none" spc="0" baseline="0">
                <a:solidFill>
                  <a:srgbClr val="767676"/>
                </a:solidFill>
                <a:uFillTx/>
                <a:latin typeface="Aptos"/>
              </a:defRPr>
            </a:lvl1pPr>
          </a:lstStyle>
          <a:p>
            <a:pPr lvl="0"/>
            <a:fld id="{1D29134F-E5EA-4AF8-9942-97E2571BA5A3}" type="slidenum">
              <a:t>‹N›</a:t>
            </a:fld>
            <a:endParaRPr lang="it-IT"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8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 id="2147483685" r:id="rId38"/>
    <p:sldLayoutId id="2147483686" r:id="rId39"/>
    <p:sldLayoutId id="2147483712" r:id="rId40"/>
  </p:sldLayoutIdLst>
  <p:hf hdr="0"/>
  <p:txStyles>
    <p:titleStyle>
      <a:lvl1pPr marL="0" marR="0" lvl="0" indent="0" algn="l" defTabSz="914400" rtl="0" fontAlgn="auto" hangingPunct="1">
        <a:lnSpc>
          <a:spcPct val="90000"/>
        </a:lnSpc>
        <a:spcBef>
          <a:spcPts val="0"/>
        </a:spcBef>
        <a:spcAft>
          <a:spcPts val="0"/>
        </a:spcAft>
        <a:buNone/>
        <a:tabLst/>
        <a:defRPr lang="it-IT" sz="4400" b="0" i="0" u="none" strike="noStrike" kern="1200" cap="none" spc="0" baseline="0">
          <a:solidFill>
            <a:srgbClr val="000000"/>
          </a:solidFill>
          <a:uFillTx/>
          <a:latin typeface="Aptos Display"/>
        </a:defRPr>
      </a:lvl1pPr>
    </p:titleStyle>
    <p:bodyStyle>
      <a:lvl1pPr marL="228600" marR="0" lvl="0" indent="-228600" algn="l" defTabSz="914400" rtl="0" fontAlgn="auto" hangingPunct="1">
        <a:lnSpc>
          <a:spcPct val="90000"/>
        </a:lnSpc>
        <a:spcBef>
          <a:spcPts val="1000"/>
        </a:spcBef>
        <a:spcAft>
          <a:spcPts val="0"/>
        </a:spcAft>
        <a:buSzPct val="100000"/>
        <a:buFont typeface="Arial" pitchFamily="34"/>
        <a:buChar char="•"/>
        <a:tabLst/>
        <a:defRPr lang="it-IT" sz="2800" b="0" i="0" u="none" strike="noStrike" kern="1200" cap="none" spc="0" baseline="0">
          <a:solidFill>
            <a:srgbClr val="000000"/>
          </a:solidFill>
          <a:uFillTx/>
          <a:latin typeface="Aptos"/>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it-IT" sz="2400" b="0" i="0" u="none" strike="noStrike" kern="1200" cap="none" spc="0" baseline="0">
          <a:solidFill>
            <a:srgbClr val="000000"/>
          </a:solidFill>
          <a:uFillTx/>
          <a:latin typeface="Aptos"/>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it-IT" sz="2000" b="0" i="0" u="none" strike="noStrike" kern="1200" cap="none" spc="0" baseline="0">
          <a:solidFill>
            <a:srgbClr val="000000"/>
          </a:solidFill>
          <a:uFillTx/>
          <a:latin typeface="Aptos"/>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it-IT" sz="1800" b="0" i="0" u="none" strike="noStrike" kern="1200" cap="none" spc="0" baseline="0">
          <a:solidFill>
            <a:srgbClr val="000000"/>
          </a:solidFill>
          <a:uFillTx/>
          <a:latin typeface="Aptos"/>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it-IT" sz="1800" b="0" i="0" u="none" strike="noStrike" kern="1200" cap="none" spc="0" baseline="0">
          <a:solidFill>
            <a:srgbClr val="000000"/>
          </a:solidFill>
          <a:uFillTx/>
          <a:latin typeface="Apto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4516A5BF-EF49-6B33-8AC5-00706E07F46C}"/>
              </a:ext>
            </a:extLst>
          </p:cNvPr>
          <p:cNvGraphicFramePr>
            <a:graphicFrameLocks noChangeAspect="1"/>
          </p:cNvGraphicFramePr>
          <p:nvPr userDrawn="1">
            <p:custDataLst>
              <p:tags r:id="rId20"/>
            </p:custDataLst>
            <p:extLst>
              <p:ext uri="{D42A27DB-BD31-4B8C-83A1-F6EECF244321}">
                <p14:modId xmlns:p14="http://schemas.microsoft.com/office/powerpoint/2010/main" val="240898275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21" imgW="426" imgH="426" progId="TCLayout.ActiveDocument.1">
                  <p:embed/>
                </p:oleObj>
              </mc:Choice>
              <mc:Fallback>
                <p:oleObj name="think-cell Slide" r:id="rId21" imgW="426" imgH="426" progId="TCLayout.ActiveDocument.1">
                  <p:embed/>
                  <p:pic>
                    <p:nvPicPr>
                      <p:cNvPr id="7" name="think-cell data - do not delete" hidden="1">
                        <a:extLst>
                          <a:ext uri="{FF2B5EF4-FFF2-40B4-BE49-F238E27FC236}">
                            <a16:creationId xmlns:a16="http://schemas.microsoft.com/office/drawing/2014/main" id="{4516A5BF-EF49-6B33-8AC5-00706E07F46C}"/>
                          </a:ext>
                        </a:extLst>
                      </p:cNvPr>
                      <p:cNvPicPr/>
                      <p:nvPr/>
                    </p:nvPicPr>
                    <p:blipFill>
                      <a:blip r:embed="rId22"/>
                      <a:stretch>
                        <a:fillRect/>
                      </a:stretch>
                    </p:blipFill>
                    <p:spPr>
                      <a:xfrm>
                        <a:off x="1588" y="1588"/>
                        <a:ext cx="1588" cy="1588"/>
                      </a:xfrm>
                      <a:prstGeom prst="rect">
                        <a:avLst/>
                      </a:prstGeom>
                    </p:spPr>
                  </p:pic>
                </p:oleObj>
              </mc:Fallback>
            </mc:AlternateContent>
          </a:graphicData>
        </a:graphic>
      </p:graphicFrame>
      <p:sp>
        <p:nvSpPr>
          <p:cNvPr id="2" name="Segnaposto titolo 1">
            <a:extLst>
              <a:ext uri="{FF2B5EF4-FFF2-40B4-BE49-F238E27FC236}">
                <a16:creationId xmlns:a16="http://schemas.microsoft.com/office/drawing/2014/main" id="{922155EF-F55E-DB9A-044C-08D7BA75D1CA}"/>
              </a:ext>
            </a:extLst>
          </p:cNvPr>
          <p:cNvSpPr txBox="1">
            <a:spLocks noGrp="1"/>
          </p:cNvSpPr>
          <p:nvPr>
            <p:ph type="title"/>
          </p:nvPr>
        </p:nvSpPr>
        <p:spPr>
          <a:xfrm>
            <a:off x="838203" y="365129"/>
            <a:ext cx="10515600" cy="1325559"/>
          </a:xfrm>
          <a:prstGeom prst="rect">
            <a:avLst/>
          </a:prstGeom>
          <a:noFill/>
          <a:ln>
            <a:noFill/>
          </a:ln>
        </p:spPr>
        <p:txBody>
          <a:bodyPr vert="horz" wrap="square" lIns="91440" tIns="45720" rIns="91440" bIns="45720" anchor="ctr" anchorCtr="0" compatLnSpc="1">
            <a:normAutofit/>
          </a:bodyPr>
          <a:lstStyle/>
          <a:p>
            <a:pPr lvl="0"/>
            <a:r>
              <a:rPr lang="it-IT"/>
              <a:t>Fare clic per modificare lo stile del titolo dello schema</a:t>
            </a:r>
          </a:p>
        </p:txBody>
      </p:sp>
      <p:sp>
        <p:nvSpPr>
          <p:cNvPr id="3" name="Segnaposto testo 2">
            <a:extLst>
              <a:ext uri="{FF2B5EF4-FFF2-40B4-BE49-F238E27FC236}">
                <a16:creationId xmlns:a16="http://schemas.microsoft.com/office/drawing/2014/main" id="{CAD6B7BD-4253-7EB2-25D2-6B0AC90FE376}"/>
              </a:ext>
            </a:extLst>
          </p:cNvPr>
          <p:cNvSpPr txBox="1">
            <a:spLocks noGrp="1"/>
          </p:cNvSpPr>
          <p:nvPr>
            <p:ph type="body" idx="1"/>
          </p:nvPr>
        </p:nvSpPr>
        <p:spPr>
          <a:xfrm>
            <a:off x="838203" y="1825627"/>
            <a:ext cx="10515600" cy="4351336"/>
          </a:xfrm>
          <a:prstGeom prst="rect">
            <a:avLst/>
          </a:prstGeom>
          <a:noFill/>
          <a:ln>
            <a:noFill/>
          </a:ln>
        </p:spPr>
        <p:txBody>
          <a:bodyPr vert="horz" wrap="square" lIns="91440" tIns="45720" rIns="91440" bIns="45720" anchor="t" anchorCtr="0" compatLnSpc="1">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1B5F820C-8441-8611-153E-C90015382830}"/>
              </a:ext>
            </a:extLst>
          </p:cNvPr>
          <p:cNvSpPr txBox="1">
            <a:spLocks noGrp="1"/>
          </p:cNvSpPr>
          <p:nvPr>
            <p:ph type="dt" sz="half" idx="2"/>
          </p:nvPr>
        </p:nvSpPr>
        <p:spPr>
          <a:xfrm>
            <a:off x="838203" y="6356351"/>
            <a:ext cx="2743200" cy="365129"/>
          </a:xfrm>
          <a:prstGeom prst="rect">
            <a:avLst/>
          </a:prstGeom>
          <a:noFill/>
          <a:ln>
            <a:noFill/>
          </a:ln>
        </p:spPr>
        <p:txBody>
          <a:bodyPr vert="horz" wrap="square" lIns="91440" tIns="45720" rIns="91440" bIns="45720" anchor="ctr" anchorCtr="0" compatLnSpc="1">
            <a:noAutofit/>
          </a:bodyPr>
          <a:lstStyle>
            <a:lvl1pPr marL="0" marR="0" lvl="0" indent="0" algn="l" defTabSz="914400" rtl="0" fontAlgn="auto" hangingPunct="1">
              <a:lnSpc>
                <a:spcPct val="100000"/>
              </a:lnSpc>
              <a:spcBef>
                <a:spcPts val="0"/>
              </a:spcBef>
              <a:spcAft>
                <a:spcPts val="0"/>
              </a:spcAft>
              <a:buNone/>
              <a:tabLst/>
              <a:defRPr lang="it-IT" sz="1200" b="0" i="0" u="none" strike="noStrike" kern="1200" cap="none" spc="0" baseline="0">
                <a:solidFill>
                  <a:srgbClr val="767676"/>
                </a:solidFill>
                <a:uFillTx/>
                <a:latin typeface="Aptos"/>
              </a:defRPr>
            </a:lvl1pPr>
          </a:lstStyle>
          <a:p>
            <a:pPr lvl="0"/>
            <a:r>
              <a:rPr lang="it-IT"/>
              <a:t>10/10/3030</a:t>
            </a:r>
          </a:p>
        </p:txBody>
      </p:sp>
      <p:sp>
        <p:nvSpPr>
          <p:cNvPr id="5" name="Segnaposto piè di pagina 4">
            <a:extLst>
              <a:ext uri="{FF2B5EF4-FFF2-40B4-BE49-F238E27FC236}">
                <a16:creationId xmlns:a16="http://schemas.microsoft.com/office/drawing/2014/main" id="{A2E25A73-3AE3-FE4D-1766-1A4D61510F89}"/>
              </a:ext>
            </a:extLst>
          </p:cNvPr>
          <p:cNvSpPr txBox="1">
            <a:spLocks noGrp="1"/>
          </p:cNvSpPr>
          <p:nvPr>
            <p:ph type="ftr" sz="quarter" idx="3"/>
          </p:nvPr>
        </p:nvSpPr>
        <p:spPr>
          <a:xfrm>
            <a:off x="4038603" y="6356351"/>
            <a:ext cx="4114800" cy="365129"/>
          </a:xfrm>
          <a:prstGeom prst="rect">
            <a:avLst/>
          </a:prstGeom>
          <a:noFill/>
          <a:ln>
            <a:noFill/>
          </a:ln>
        </p:spPr>
        <p:txBody>
          <a:bodyPr vert="horz" wrap="square" lIns="91440" tIns="45720" rIns="91440" bIns="45720" anchor="ctr" anchorCtr="1" compatLnSpc="1">
            <a:noAutofit/>
          </a:bodyPr>
          <a:lstStyle>
            <a:lvl1pPr marL="0" marR="0" lvl="0" indent="0" algn="ctr" defTabSz="914400" rtl="0" fontAlgn="auto" hangingPunct="1">
              <a:lnSpc>
                <a:spcPct val="100000"/>
              </a:lnSpc>
              <a:spcBef>
                <a:spcPts val="0"/>
              </a:spcBef>
              <a:spcAft>
                <a:spcPts val="0"/>
              </a:spcAft>
              <a:buNone/>
              <a:tabLst/>
              <a:defRPr lang="it-IT" sz="1200" b="0" i="0" u="none" strike="noStrike" kern="1200" cap="none" spc="0" baseline="0">
                <a:solidFill>
                  <a:srgbClr val="767676"/>
                </a:solidFill>
                <a:uFillTx/>
                <a:latin typeface="Aptos"/>
              </a:defRPr>
            </a:lvl1pPr>
          </a:lstStyle>
          <a:p>
            <a:pPr lvl="0"/>
            <a:r>
              <a:rPr lang="it-IT"/>
              <a:t>HEADLINE</a:t>
            </a:r>
          </a:p>
        </p:txBody>
      </p:sp>
      <p:sp>
        <p:nvSpPr>
          <p:cNvPr id="6" name="Segnaposto numero diapositiva 5">
            <a:extLst>
              <a:ext uri="{FF2B5EF4-FFF2-40B4-BE49-F238E27FC236}">
                <a16:creationId xmlns:a16="http://schemas.microsoft.com/office/drawing/2014/main" id="{9A329AFF-5ACD-7CB7-DFB2-8BC133462E81}"/>
              </a:ext>
            </a:extLst>
          </p:cNvPr>
          <p:cNvSpPr txBox="1">
            <a:spLocks noGrp="1"/>
          </p:cNvSpPr>
          <p:nvPr>
            <p:ph type="sldNum" sz="quarter" idx="4"/>
          </p:nvPr>
        </p:nvSpPr>
        <p:spPr>
          <a:xfrm>
            <a:off x="8610603" y="6356351"/>
            <a:ext cx="2743200" cy="365129"/>
          </a:xfrm>
          <a:prstGeom prst="rect">
            <a:avLst/>
          </a:prstGeom>
          <a:noFill/>
          <a:ln>
            <a:noFill/>
          </a:ln>
        </p:spPr>
        <p:txBody>
          <a:bodyPr vert="horz" wrap="square" lIns="91440" tIns="45720" rIns="91440" bIns="45720" anchor="ctr" anchorCtr="0" compatLnSpc="1">
            <a:noAutofit/>
          </a:bodyPr>
          <a:lstStyle>
            <a:lvl1pPr marL="0" marR="0" lvl="0" indent="0" algn="r" defTabSz="914400" rtl="0" fontAlgn="auto" hangingPunct="1">
              <a:lnSpc>
                <a:spcPct val="100000"/>
              </a:lnSpc>
              <a:spcBef>
                <a:spcPts val="0"/>
              </a:spcBef>
              <a:spcAft>
                <a:spcPts val="0"/>
              </a:spcAft>
              <a:buNone/>
              <a:tabLst/>
              <a:defRPr lang="it-IT" sz="1200" b="0" i="0" u="none" strike="noStrike" kern="1200" cap="none" spc="0" baseline="0">
                <a:solidFill>
                  <a:srgbClr val="767676"/>
                </a:solidFill>
                <a:uFillTx/>
                <a:latin typeface="Aptos"/>
              </a:defRPr>
            </a:lvl1pPr>
          </a:lstStyle>
          <a:p>
            <a:pPr lvl="0"/>
            <a:fld id="{A82AFAF3-D9C2-F443-A4BA-E95DC9313190}" type="slidenum">
              <a:t>‹N›</a:t>
            </a:fld>
            <a:endParaRPr lang="it-IT"/>
          </a:p>
        </p:txBody>
      </p:sp>
    </p:spTree>
    <p:extLst>
      <p:ext uri="{BB962C8B-B14F-4D97-AF65-F5344CB8AC3E}">
        <p14:creationId xmlns:p14="http://schemas.microsoft.com/office/powerpoint/2010/main" val="611429906"/>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 id="2147483701" r:id="rId13"/>
    <p:sldLayoutId id="2147483702" r:id="rId14"/>
    <p:sldLayoutId id="2147483703" r:id="rId15"/>
    <p:sldLayoutId id="2147483704" r:id="rId16"/>
    <p:sldLayoutId id="2147483705" r:id="rId17"/>
    <p:sldLayoutId id="2147483706" r:id="rId18"/>
  </p:sldLayoutIdLst>
  <p:txStyles>
    <p:titleStyle>
      <a:lvl1pPr marL="0" marR="0" lvl="0" indent="0" algn="l" defTabSz="914400" rtl="0" fontAlgn="auto" hangingPunct="1">
        <a:lnSpc>
          <a:spcPct val="90000"/>
        </a:lnSpc>
        <a:spcBef>
          <a:spcPts val="0"/>
        </a:spcBef>
        <a:spcAft>
          <a:spcPts val="0"/>
        </a:spcAft>
        <a:buNone/>
        <a:tabLst/>
        <a:defRPr lang="it-IT" sz="4400" b="0" i="0" u="none" strike="noStrike" kern="1200" cap="none" spc="0" baseline="0">
          <a:solidFill>
            <a:srgbClr val="000000"/>
          </a:solidFill>
          <a:uFillTx/>
          <a:latin typeface="Aptos Display"/>
        </a:defRPr>
      </a:lvl1pPr>
    </p:titleStyle>
    <p:bodyStyle>
      <a:lvl1pPr marL="228600" marR="0" lvl="0" indent="-228600" algn="l" defTabSz="914400" rtl="0" fontAlgn="auto" hangingPunct="1">
        <a:lnSpc>
          <a:spcPct val="90000"/>
        </a:lnSpc>
        <a:spcBef>
          <a:spcPts val="1000"/>
        </a:spcBef>
        <a:spcAft>
          <a:spcPts val="0"/>
        </a:spcAft>
        <a:buSzPct val="100000"/>
        <a:buFont typeface="Arial" pitchFamily="34"/>
        <a:buChar char="•"/>
        <a:tabLst/>
        <a:defRPr lang="it-IT" sz="2800" b="0" i="0" u="none" strike="noStrike" kern="1200" cap="none" spc="0" baseline="0">
          <a:solidFill>
            <a:srgbClr val="000000"/>
          </a:solidFill>
          <a:uFillTx/>
          <a:latin typeface="Aptos"/>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it-IT" sz="2400" b="0" i="0" u="none" strike="noStrike" kern="1200" cap="none" spc="0" baseline="0">
          <a:solidFill>
            <a:srgbClr val="000000"/>
          </a:solidFill>
          <a:uFillTx/>
          <a:latin typeface="Aptos"/>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it-IT" sz="2000" b="0" i="0" u="none" strike="noStrike" kern="1200" cap="none" spc="0" baseline="0">
          <a:solidFill>
            <a:srgbClr val="000000"/>
          </a:solidFill>
          <a:uFillTx/>
          <a:latin typeface="Aptos"/>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it-IT" sz="1800" b="0" i="0" u="none" strike="noStrike" kern="1200" cap="none" spc="0" baseline="0">
          <a:solidFill>
            <a:srgbClr val="000000"/>
          </a:solidFill>
          <a:uFillTx/>
          <a:latin typeface="Aptos"/>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it-IT" sz="1800" b="0" i="0" u="none" strike="noStrike" kern="1200" cap="none" spc="0" baseline="0">
          <a:solidFill>
            <a:srgbClr val="000000"/>
          </a:solidFill>
          <a:uFillTx/>
          <a:latin typeface="Apto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44.xml"/><Relationship Id="rId1" Type="http://schemas.openxmlformats.org/officeDocument/2006/relationships/tags" Target="../tags/tag15.xml"/><Relationship Id="rId5" Type="http://schemas.openxmlformats.org/officeDocument/2006/relationships/image" Target="../media/image56.jpeg"/><Relationship Id="rId4" Type="http://schemas.openxmlformats.org/officeDocument/2006/relationships/image" Target="../media/image1.emf"/></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44.xml"/><Relationship Id="rId1" Type="http://schemas.openxmlformats.org/officeDocument/2006/relationships/tags" Target="../tags/tag16.xml"/><Relationship Id="rId6" Type="http://schemas.openxmlformats.org/officeDocument/2006/relationships/image" Target="../media/image58.svg"/><Relationship Id="rId5" Type="http://schemas.openxmlformats.org/officeDocument/2006/relationships/image" Target="../media/image57.png"/><Relationship Id="rId4" Type="http://schemas.openxmlformats.org/officeDocument/2006/relationships/image" Target="../media/image1.emf"/></Relationships>
</file>

<file path=ppt/slides/_rels/slide12.xml.rels><?xml version="1.0" encoding="UTF-8" standalone="yes"?>
<Relationships xmlns="http://schemas.openxmlformats.org/package/2006/relationships"><Relationship Id="rId8" Type="http://schemas.openxmlformats.org/officeDocument/2006/relationships/tags" Target="../tags/tag24.xml"/><Relationship Id="rId13" Type="http://schemas.openxmlformats.org/officeDocument/2006/relationships/image" Target="../media/image1.emf"/><Relationship Id="rId3" Type="http://schemas.openxmlformats.org/officeDocument/2006/relationships/tags" Target="../tags/tag19.xml"/><Relationship Id="rId7" Type="http://schemas.openxmlformats.org/officeDocument/2006/relationships/tags" Target="../tags/tag23.xml"/><Relationship Id="rId12" Type="http://schemas.openxmlformats.org/officeDocument/2006/relationships/oleObject" Target="../embeddings/oleObject6.bin"/><Relationship Id="rId17" Type="http://schemas.openxmlformats.org/officeDocument/2006/relationships/image" Target="../media/image61.png"/><Relationship Id="rId2" Type="http://schemas.openxmlformats.org/officeDocument/2006/relationships/tags" Target="../tags/tag18.xml"/><Relationship Id="rId16" Type="http://schemas.openxmlformats.org/officeDocument/2006/relationships/image" Target="../media/image60.png"/><Relationship Id="rId1" Type="http://schemas.openxmlformats.org/officeDocument/2006/relationships/tags" Target="../tags/tag17.xml"/><Relationship Id="rId6" Type="http://schemas.openxmlformats.org/officeDocument/2006/relationships/tags" Target="../tags/tag22.xml"/><Relationship Id="rId11" Type="http://schemas.openxmlformats.org/officeDocument/2006/relationships/slideLayout" Target="../slideLayouts/slideLayout44.xml"/><Relationship Id="rId5" Type="http://schemas.openxmlformats.org/officeDocument/2006/relationships/tags" Target="../tags/tag21.xml"/><Relationship Id="rId15" Type="http://schemas.microsoft.com/office/2007/relationships/hdphoto" Target="../media/hdphoto1.wdp"/><Relationship Id="rId10" Type="http://schemas.openxmlformats.org/officeDocument/2006/relationships/tags" Target="../tags/tag26.xml"/><Relationship Id="rId4" Type="http://schemas.openxmlformats.org/officeDocument/2006/relationships/tags" Target="../tags/tag20.xml"/><Relationship Id="rId9" Type="http://schemas.openxmlformats.org/officeDocument/2006/relationships/tags" Target="../tags/tag25.xml"/><Relationship Id="rId14" Type="http://schemas.openxmlformats.org/officeDocument/2006/relationships/image" Target="../media/image59.png"/></Relationships>
</file>

<file path=ppt/slides/_rels/slide13.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oleObject" Target="../embeddings/oleObject6.bin"/><Relationship Id="rId7" Type="http://schemas.openxmlformats.org/officeDocument/2006/relationships/image" Target="../media/image64.png"/><Relationship Id="rId2" Type="http://schemas.openxmlformats.org/officeDocument/2006/relationships/slideLayout" Target="../slideLayouts/slideLayout44.xml"/><Relationship Id="rId1" Type="http://schemas.openxmlformats.org/officeDocument/2006/relationships/tags" Target="../tags/tag27.xml"/><Relationship Id="rId6" Type="http://schemas.openxmlformats.org/officeDocument/2006/relationships/image" Target="../media/image63.png"/><Relationship Id="rId5" Type="http://schemas.openxmlformats.org/officeDocument/2006/relationships/image" Target="../media/image62.png"/><Relationship Id="rId10" Type="http://schemas.openxmlformats.org/officeDocument/2006/relationships/image" Target="../media/image67.png"/><Relationship Id="rId4" Type="http://schemas.openxmlformats.org/officeDocument/2006/relationships/image" Target="../media/image1.emf"/><Relationship Id="rId9" Type="http://schemas.openxmlformats.org/officeDocument/2006/relationships/image" Target="../media/image6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notesSlide" Target="../notesSlides/notesSlide1.xml"/><Relationship Id="rId7" Type="http://schemas.openxmlformats.org/officeDocument/2006/relationships/image" Target="../media/image18.png"/><Relationship Id="rId12" Type="http://schemas.openxmlformats.org/officeDocument/2006/relationships/image" Target="../media/image23.png"/><Relationship Id="rId2" Type="http://schemas.openxmlformats.org/officeDocument/2006/relationships/slideLayout" Target="../slideLayouts/slideLayout44.xml"/><Relationship Id="rId1" Type="http://schemas.openxmlformats.org/officeDocument/2006/relationships/tags" Target="../tags/tag7.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emf"/><Relationship Id="rId10" Type="http://schemas.openxmlformats.org/officeDocument/2006/relationships/image" Target="../media/image21.png"/><Relationship Id="rId4" Type="http://schemas.openxmlformats.org/officeDocument/2006/relationships/oleObject" Target="../embeddings/oleObject5.bin"/><Relationship Id="rId9" Type="http://schemas.openxmlformats.org/officeDocument/2006/relationships/image" Target="../media/image20.png"/></Relationships>
</file>

<file path=ppt/slides/_rels/slide3.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44.xml"/><Relationship Id="rId1" Type="http://schemas.openxmlformats.org/officeDocument/2006/relationships/tags" Target="../tags/tag8.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1.emf"/></Relationships>
</file>

<file path=ppt/slides/_rels/slide4.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diagramQuickStyle" Target="../diagrams/quickStyle1.xml"/><Relationship Id="rId3" Type="http://schemas.openxmlformats.org/officeDocument/2006/relationships/notesSlide" Target="../notesSlides/notesSlide2.xml"/><Relationship Id="rId7" Type="http://schemas.openxmlformats.org/officeDocument/2006/relationships/image" Target="../media/image27.png"/><Relationship Id="rId12" Type="http://schemas.openxmlformats.org/officeDocument/2006/relationships/diagramLayout" Target="../diagrams/layout1.xml"/><Relationship Id="rId2" Type="http://schemas.openxmlformats.org/officeDocument/2006/relationships/slideLayout" Target="../slideLayouts/slideLayout40.xml"/><Relationship Id="rId1" Type="http://schemas.openxmlformats.org/officeDocument/2006/relationships/tags" Target="../tags/tag9.xml"/><Relationship Id="rId6" Type="http://schemas.openxmlformats.org/officeDocument/2006/relationships/image" Target="../media/image26.png"/><Relationship Id="rId11" Type="http://schemas.openxmlformats.org/officeDocument/2006/relationships/diagramData" Target="../diagrams/data1.xml"/><Relationship Id="rId5" Type="http://schemas.openxmlformats.org/officeDocument/2006/relationships/image" Target="../media/image1.emf"/><Relationship Id="rId15" Type="http://schemas.microsoft.com/office/2007/relationships/diagramDrawing" Target="../diagrams/drawing1.xml"/><Relationship Id="rId10" Type="http://schemas.openxmlformats.org/officeDocument/2006/relationships/image" Target="../media/image30.png"/><Relationship Id="rId4" Type="http://schemas.openxmlformats.org/officeDocument/2006/relationships/oleObject" Target="../embeddings/oleObject7.bin"/><Relationship Id="rId9" Type="http://schemas.openxmlformats.org/officeDocument/2006/relationships/image" Target="../media/image29.png"/><Relationship Id="rId14" Type="http://schemas.openxmlformats.org/officeDocument/2006/relationships/diagramColors" Target="../diagrams/colors1.xml"/></Relationships>
</file>

<file path=ppt/slides/_rels/slide5.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png"/><Relationship Id="rId18" Type="http://schemas.openxmlformats.org/officeDocument/2006/relationships/image" Target="../media/image42.png"/><Relationship Id="rId3" Type="http://schemas.openxmlformats.org/officeDocument/2006/relationships/oleObject" Target="../embeddings/oleObject6.bin"/><Relationship Id="rId7" Type="http://schemas.openxmlformats.org/officeDocument/2006/relationships/image" Target="../media/image33.png"/><Relationship Id="rId12" Type="http://schemas.openxmlformats.org/officeDocument/2006/relationships/image" Target="../media/image38.png"/><Relationship Id="rId17" Type="http://schemas.openxmlformats.org/officeDocument/2006/relationships/image" Target="../media/image26.png"/><Relationship Id="rId2" Type="http://schemas.openxmlformats.org/officeDocument/2006/relationships/slideLayout" Target="../slideLayouts/slideLayout40.xml"/><Relationship Id="rId16" Type="http://schemas.openxmlformats.org/officeDocument/2006/relationships/image" Target="../media/image41.png"/><Relationship Id="rId1" Type="http://schemas.openxmlformats.org/officeDocument/2006/relationships/tags" Target="../tags/tag10.xml"/><Relationship Id="rId6" Type="http://schemas.openxmlformats.org/officeDocument/2006/relationships/image" Target="../media/image32.png"/><Relationship Id="rId11" Type="http://schemas.openxmlformats.org/officeDocument/2006/relationships/image" Target="../media/image37.jpeg"/><Relationship Id="rId5" Type="http://schemas.openxmlformats.org/officeDocument/2006/relationships/image" Target="../media/image31.png"/><Relationship Id="rId15" Type="http://schemas.openxmlformats.org/officeDocument/2006/relationships/image" Target="../media/image30.png"/><Relationship Id="rId10" Type="http://schemas.openxmlformats.org/officeDocument/2006/relationships/image" Target="../media/image36.png"/><Relationship Id="rId4" Type="http://schemas.openxmlformats.org/officeDocument/2006/relationships/image" Target="../media/image1.emf"/><Relationship Id="rId9" Type="http://schemas.openxmlformats.org/officeDocument/2006/relationships/image" Target="../media/image35.png"/><Relationship Id="rId14" Type="http://schemas.openxmlformats.org/officeDocument/2006/relationships/image" Target="../media/image40.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chart" Target="../charts/chart1.xml"/><Relationship Id="rId2" Type="http://schemas.openxmlformats.org/officeDocument/2006/relationships/slideLayout" Target="../slideLayouts/slideLayout40.xml"/><Relationship Id="rId1" Type="http://schemas.openxmlformats.org/officeDocument/2006/relationships/tags" Target="../tags/tag11.xml"/><Relationship Id="rId6" Type="http://schemas.openxmlformats.org/officeDocument/2006/relationships/image" Target="../media/image1.emf"/><Relationship Id="rId5" Type="http://schemas.openxmlformats.org/officeDocument/2006/relationships/oleObject" Target="../embeddings/oleObject6.bin"/><Relationship Id="rId4" Type="http://schemas.openxmlformats.org/officeDocument/2006/relationships/image" Target="../media/image43.jpg"/></Relationships>
</file>

<file path=ppt/slides/_rels/slide7.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50.jpeg"/><Relationship Id="rId3" Type="http://schemas.openxmlformats.org/officeDocument/2006/relationships/notesSlide" Target="../notesSlides/notesSlide4.xml"/><Relationship Id="rId7" Type="http://schemas.openxmlformats.org/officeDocument/2006/relationships/image" Target="../media/image44.png"/><Relationship Id="rId12" Type="http://schemas.openxmlformats.org/officeDocument/2006/relationships/image" Target="../media/image49.jpeg"/><Relationship Id="rId17" Type="http://schemas.openxmlformats.org/officeDocument/2006/relationships/chart" Target="../charts/chart2.xml"/><Relationship Id="rId2" Type="http://schemas.openxmlformats.org/officeDocument/2006/relationships/slideLayout" Target="../slideLayouts/slideLayout40.xml"/><Relationship Id="rId16" Type="http://schemas.openxmlformats.org/officeDocument/2006/relationships/image" Target="../media/image53.jpeg"/><Relationship Id="rId1" Type="http://schemas.openxmlformats.org/officeDocument/2006/relationships/tags" Target="../tags/tag12.xml"/><Relationship Id="rId6" Type="http://schemas.openxmlformats.org/officeDocument/2006/relationships/image" Target="../media/image1.emf"/><Relationship Id="rId11" Type="http://schemas.openxmlformats.org/officeDocument/2006/relationships/image" Target="../media/image48.jpeg"/><Relationship Id="rId5" Type="http://schemas.openxmlformats.org/officeDocument/2006/relationships/oleObject" Target="../embeddings/oleObject6.bin"/><Relationship Id="rId15" Type="http://schemas.openxmlformats.org/officeDocument/2006/relationships/image" Target="../media/image52.png"/><Relationship Id="rId10" Type="http://schemas.openxmlformats.org/officeDocument/2006/relationships/image" Target="../media/image47.jpeg"/><Relationship Id="rId4" Type="http://schemas.openxmlformats.org/officeDocument/2006/relationships/image" Target="../media/image43.jpg"/><Relationship Id="rId9" Type="http://schemas.openxmlformats.org/officeDocument/2006/relationships/image" Target="../media/image46.png"/><Relationship Id="rId14" Type="http://schemas.openxmlformats.org/officeDocument/2006/relationships/image" Target="../media/image51.jpeg"/></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40.xml"/><Relationship Id="rId1" Type="http://schemas.openxmlformats.org/officeDocument/2006/relationships/tags" Target="../tags/tag13.xml"/><Relationship Id="rId5" Type="http://schemas.openxmlformats.org/officeDocument/2006/relationships/image" Target="../media/image54.png"/><Relationship Id="rId4" Type="http://schemas.openxmlformats.org/officeDocument/2006/relationships/image" Target="../media/image1.emf"/></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44.xml"/><Relationship Id="rId1" Type="http://schemas.openxmlformats.org/officeDocument/2006/relationships/tags" Target="../tags/tag14.xml"/><Relationship Id="rId5" Type="http://schemas.openxmlformats.org/officeDocument/2006/relationships/image" Target="../media/image55.png"/><Relationship Id="rId4" Type="http://schemas.openxmlformats.org/officeDocument/2006/relationships/image" Target="../media/image1.emf"/></Relationships>
</file>

<file path=ppt/slides/slide1.xml><?xml version="1.0" encoding="utf-8"?>
<p:sld xmlns:a="http://schemas.openxmlformats.org/drawingml/2006/main" xmlns:r="http://schemas.openxmlformats.org/officeDocument/2006/relationships" xmlns:p="http://schemas.openxmlformats.org/presentationml/2006/main">
  <p:cSld name="Slide1">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A25431E-E4FF-E8E5-F70D-0383E78803C6}"/>
              </a:ext>
            </a:extLst>
          </p:cNvPr>
          <p:cNvSpPr txBox="1">
            <a:spLocks noGrp="1"/>
          </p:cNvSpPr>
          <p:nvPr>
            <p:ph type="title"/>
          </p:nvPr>
        </p:nvSpPr>
        <p:spPr>
          <a:xfrm>
            <a:off x="480288" y="3578156"/>
            <a:ext cx="7854820" cy="750886"/>
          </a:xfrm>
        </p:spPr>
        <p:txBody>
          <a:bodyPr/>
          <a:lstStyle/>
          <a:p>
            <a:pPr lvl="0"/>
            <a:r>
              <a:rPr lang="it-IT" sz="5400" dirty="0"/>
              <a:t>Plant </a:t>
            </a:r>
            <a:r>
              <a:rPr lang="it-IT" sz="5400" dirty="0" err="1"/>
              <a:t>presentation</a:t>
            </a:r>
            <a:endParaRPr lang="it-IT" sz="5400" dirty="0"/>
          </a:p>
        </p:txBody>
      </p:sp>
      <p:sp>
        <p:nvSpPr>
          <p:cNvPr id="3" name="Sottotitolo 2">
            <a:extLst>
              <a:ext uri="{FF2B5EF4-FFF2-40B4-BE49-F238E27FC236}">
                <a16:creationId xmlns:a16="http://schemas.microsoft.com/office/drawing/2014/main" id="{A90D9BF8-49E3-4FBD-D9D1-DC6CC24F8D5C}"/>
              </a:ext>
            </a:extLst>
          </p:cNvPr>
          <p:cNvSpPr txBox="1">
            <a:spLocks noGrp="1"/>
          </p:cNvSpPr>
          <p:nvPr>
            <p:ph type="body" sz="quarter" idx="10"/>
          </p:nvPr>
        </p:nvSpPr>
        <p:spPr/>
        <p:txBody>
          <a:bodyPr/>
          <a:lstStyle/>
          <a:p>
            <a:pPr marL="0" lvl="0" indent="0">
              <a:buNone/>
            </a:pPr>
            <a:r>
              <a:rPr lang="en-US" sz="3600" dirty="0">
                <a:latin typeface="Akzidenz-Grotesk Next Regular" pitchFamily="50"/>
              </a:rPr>
              <a:t>October 2025</a:t>
            </a:r>
            <a:endParaRPr lang="it-IT" sz="3600" dirty="0">
              <a:latin typeface="Akzidenz-Grotesk Next Regular" pitchFamily="5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D538E6-57ED-5CEB-B75A-4DED3ABFE2D6}"/>
            </a:ext>
          </a:extLst>
        </p:cNvPr>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02FEE3C1-EEA0-DDEF-EA4F-15A4F11FC789}"/>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6" imgH="426" progId="TCLayout.ActiveDocument.1">
                  <p:embed/>
                </p:oleObj>
              </mc:Choice>
              <mc:Fallback>
                <p:oleObj name="think-cell Slide" r:id="rId3" imgW="426" imgH="426" progId="TCLayout.ActiveDocument.1">
                  <p:embed/>
                  <p:pic>
                    <p:nvPicPr>
                      <p:cNvPr id="5" name="think-cell data - do not delete" hidden="1">
                        <a:extLst>
                          <a:ext uri="{FF2B5EF4-FFF2-40B4-BE49-F238E27FC236}">
                            <a16:creationId xmlns:a16="http://schemas.microsoft.com/office/drawing/2014/main" id="{02FEE3C1-EEA0-DDEF-EA4F-15A4F11FC78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20491ED1-08AE-3A19-1120-28E54BA2B3EE}"/>
              </a:ext>
            </a:extLst>
          </p:cNvPr>
          <p:cNvSpPr>
            <a:spLocks noGrp="1"/>
          </p:cNvSpPr>
          <p:nvPr>
            <p:ph type="title"/>
          </p:nvPr>
        </p:nvSpPr>
        <p:spPr/>
        <p:txBody>
          <a:bodyPr vert="horz"/>
          <a:lstStyle/>
          <a:p>
            <a:r>
              <a:rPr lang="it-IT" dirty="0"/>
              <a:t>ZENDRA</a:t>
            </a:r>
          </a:p>
        </p:txBody>
      </p:sp>
      <p:sp>
        <p:nvSpPr>
          <p:cNvPr id="4" name="Text Placeholder 3">
            <a:extLst>
              <a:ext uri="{FF2B5EF4-FFF2-40B4-BE49-F238E27FC236}">
                <a16:creationId xmlns:a16="http://schemas.microsoft.com/office/drawing/2014/main" id="{CED54A3B-D654-1B15-C874-C60046CD785B}"/>
              </a:ext>
            </a:extLst>
          </p:cNvPr>
          <p:cNvSpPr>
            <a:spLocks noGrp="1"/>
          </p:cNvSpPr>
          <p:nvPr>
            <p:ph type="body" sz="quarter" idx="10"/>
          </p:nvPr>
        </p:nvSpPr>
        <p:spPr/>
        <p:txBody>
          <a:bodyPr/>
          <a:lstStyle/>
          <a:p>
            <a:pPr eaLnBrk="1" hangingPunct="1"/>
            <a:r>
              <a:rPr lang="pt-BR" altLang="it-IT" sz="2000" dirty="0"/>
              <a:t>External layout</a:t>
            </a:r>
          </a:p>
          <a:p>
            <a:endParaRPr lang="it-IT" dirty="0"/>
          </a:p>
          <a:p>
            <a:endParaRPr lang="it-IT" dirty="0"/>
          </a:p>
        </p:txBody>
      </p:sp>
      <p:grpSp>
        <p:nvGrpSpPr>
          <p:cNvPr id="42" name="Gruppo 41">
            <a:extLst>
              <a:ext uri="{FF2B5EF4-FFF2-40B4-BE49-F238E27FC236}">
                <a16:creationId xmlns:a16="http://schemas.microsoft.com/office/drawing/2014/main" id="{5E89D7FD-FC33-4D0C-B959-FCFD5507C788}"/>
              </a:ext>
            </a:extLst>
          </p:cNvPr>
          <p:cNvGrpSpPr/>
          <p:nvPr/>
        </p:nvGrpSpPr>
        <p:grpSpPr>
          <a:xfrm>
            <a:off x="3521310" y="1799923"/>
            <a:ext cx="8094744" cy="4543410"/>
            <a:chOff x="2267744" y="964392"/>
            <a:chExt cx="5711017" cy="3214716"/>
          </a:xfrm>
        </p:grpSpPr>
        <p:pic>
          <p:nvPicPr>
            <p:cNvPr id="43" name="7ED3EF8A-BA69-4E87-B03D-35259043DD5D" descr="E822DAF0-A43E-47CE-881F-C8FFBE7753FA@lan">
              <a:extLst>
                <a:ext uri="{FF2B5EF4-FFF2-40B4-BE49-F238E27FC236}">
                  <a16:creationId xmlns:a16="http://schemas.microsoft.com/office/drawing/2014/main" id="{59F409DC-4F72-4FA0-B6D8-D609B44B763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67744" y="964392"/>
              <a:ext cx="5711017" cy="321471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Ovale 43">
              <a:extLst>
                <a:ext uri="{FF2B5EF4-FFF2-40B4-BE49-F238E27FC236}">
                  <a16:creationId xmlns:a16="http://schemas.microsoft.com/office/drawing/2014/main" id="{45B8D61E-E09C-4478-8649-28BAA934BB11}"/>
                </a:ext>
              </a:extLst>
            </p:cNvPr>
            <p:cNvSpPr/>
            <p:nvPr/>
          </p:nvSpPr>
          <p:spPr>
            <a:xfrm>
              <a:off x="2483768" y="2060685"/>
              <a:ext cx="958490" cy="504701"/>
            </a:xfrm>
            <a:prstGeom prst="ellipse">
              <a:avLst/>
            </a:prstGeom>
            <a:solidFill>
              <a:srgbClr val="336699"/>
            </a:solidFill>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sz="933" dirty="0">
                <a:solidFill>
                  <a:schemeClr val="bg1"/>
                </a:solidFill>
              </a:endParaRPr>
            </a:p>
            <a:p>
              <a:pPr algn="ctr"/>
              <a:endParaRPr lang="it-IT" sz="933" dirty="0">
                <a:solidFill>
                  <a:schemeClr val="bg1"/>
                </a:solidFill>
              </a:endParaRPr>
            </a:p>
            <a:p>
              <a:pPr algn="ctr"/>
              <a:r>
                <a:rPr lang="it-IT" sz="1000" dirty="0">
                  <a:solidFill>
                    <a:schemeClr val="bg1"/>
                  </a:solidFill>
                </a:rPr>
                <a:t>External</a:t>
              </a:r>
            </a:p>
            <a:p>
              <a:pPr algn="ctr"/>
              <a:r>
                <a:rPr lang="it-IT" sz="1000" dirty="0">
                  <a:solidFill>
                    <a:schemeClr val="bg1"/>
                  </a:solidFill>
                </a:rPr>
                <a:t>Warehouse</a:t>
              </a:r>
            </a:p>
            <a:p>
              <a:pPr algn="ctr"/>
              <a:r>
                <a:rPr lang="it-IT" sz="1000" dirty="0">
                  <a:solidFill>
                    <a:schemeClr val="bg1"/>
                  </a:solidFill>
                </a:rPr>
                <a:t>1000 m</a:t>
              </a:r>
              <a:r>
                <a:rPr lang="it-IT" sz="1000" baseline="30000" dirty="0">
                  <a:solidFill>
                    <a:schemeClr val="bg1"/>
                  </a:solidFill>
                </a:rPr>
                <a:t>2</a:t>
              </a:r>
              <a:endParaRPr lang="it-IT" sz="1000" dirty="0">
                <a:solidFill>
                  <a:schemeClr val="bg1"/>
                </a:solidFill>
              </a:endParaRPr>
            </a:p>
            <a:p>
              <a:pPr algn="ctr"/>
              <a:endParaRPr lang="it-IT" sz="933" dirty="0">
                <a:solidFill>
                  <a:schemeClr val="bg1"/>
                </a:solidFill>
              </a:endParaRPr>
            </a:p>
            <a:p>
              <a:pPr algn="ctr"/>
              <a:endParaRPr lang="it-IT" sz="933" dirty="0" err="1">
                <a:solidFill>
                  <a:schemeClr val="bg1"/>
                </a:solidFill>
              </a:endParaRPr>
            </a:p>
          </p:txBody>
        </p:sp>
      </p:grpSp>
      <p:sp>
        <p:nvSpPr>
          <p:cNvPr id="3" name="Esplosione: 14 punte 2">
            <a:extLst>
              <a:ext uri="{FF2B5EF4-FFF2-40B4-BE49-F238E27FC236}">
                <a16:creationId xmlns:a16="http://schemas.microsoft.com/office/drawing/2014/main" id="{4B5444C7-F8CD-3650-06CB-30C5FFCD49D1}"/>
              </a:ext>
            </a:extLst>
          </p:cNvPr>
          <p:cNvSpPr/>
          <p:nvPr/>
        </p:nvSpPr>
        <p:spPr>
          <a:xfrm rot="20482372">
            <a:off x="213470" y="1949547"/>
            <a:ext cx="3094892" cy="2799570"/>
          </a:xfrm>
          <a:prstGeom prst="irregularSeal2">
            <a:avLst/>
          </a:prstGeom>
          <a:gradFill flip="none" rotWithShape="1">
            <a:gsLst>
              <a:gs pos="0">
                <a:schemeClr val="accent2">
                  <a:lumMod val="0"/>
                  <a:lumOff val="100000"/>
                </a:schemeClr>
              </a:gs>
              <a:gs pos="35000">
                <a:schemeClr val="accent2">
                  <a:lumMod val="0"/>
                  <a:lumOff val="100000"/>
                </a:schemeClr>
              </a:gs>
              <a:gs pos="100000">
                <a:schemeClr val="accent2">
                  <a:lumMod val="100000"/>
                </a:schemeClr>
              </a:gs>
            </a:gsLst>
            <a:path path="circle">
              <a:fillToRect l="50000" t="-80000" r="50000" b="180000"/>
            </a:path>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TOTAL</a:t>
            </a:r>
          </a:p>
          <a:p>
            <a:pPr algn="ctr"/>
            <a:r>
              <a:rPr lang="en-US" sz="2400" b="1" dirty="0">
                <a:solidFill>
                  <a:schemeClr val="tx1"/>
                </a:solidFill>
              </a:rPr>
              <a:t>52000 sqm</a:t>
            </a:r>
          </a:p>
        </p:txBody>
      </p:sp>
      <p:sp>
        <p:nvSpPr>
          <p:cNvPr id="6" name="Foliennummernplatzhalter 4">
            <a:extLst>
              <a:ext uri="{FF2B5EF4-FFF2-40B4-BE49-F238E27FC236}">
                <a16:creationId xmlns:a16="http://schemas.microsoft.com/office/drawing/2014/main" id="{BCABC059-B951-B42B-4DFE-C9CB967B7127}"/>
              </a:ext>
            </a:extLst>
          </p:cNvPr>
          <p:cNvSpPr txBox="1">
            <a:spLocks/>
          </p:cNvSpPr>
          <p:nvPr/>
        </p:nvSpPr>
        <p:spPr bwMode="gray">
          <a:xfrm>
            <a:off x="11627480" y="6479918"/>
            <a:ext cx="127218" cy="120649"/>
          </a:xfrm>
          <a:prstGeom prst="rect">
            <a:avLst/>
          </a:prstGeom>
        </p:spPr>
        <p:txBody>
          <a:bodyPr vert="horz" lIns="0" tIns="0" rIns="0" bIns="0" rtlCol="0" anchor="t">
            <a:noAutofit/>
          </a:bodyPr>
          <a:lstStyle>
            <a:defPPr>
              <a:defRPr lang="en-US"/>
            </a:defPPr>
            <a:lvl1pPr marL="0" algn="r" defTabSz="457200" rtl="0" eaLnBrk="1" latinLnBrk="0" hangingPunct="1">
              <a:defRPr sz="800" kern="1200">
                <a:solidFill>
                  <a:schemeClr val="tx1"/>
                </a:solidFill>
                <a:latin typeface="+mn-lt"/>
                <a:ea typeface="+mn-ea"/>
                <a:cs typeface="+mn-cs"/>
              </a:defRPr>
            </a:lvl1pPr>
            <a:lvl2pPr marL="0" algn="r" defTabSz="457200" rtl="0" eaLnBrk="1" latinLnBrk="0" hangingPunct="1">
              <a:defRPr sz="800" kern="1200">
                <a:solidFill>
                  <a:schemeClr val="tx1"/>
                </a:solidFill>
                <a:latin typeface="+mn-lt"/>
                <a:ea typeface="+mn-ea"/>
                <a:cs typeface="+mn-cs"/>
              </a:defRPr>
            </a:lvl2pPr>
            <a:lvl3pPr marL="0" algn="r" defTabSz="457200" rtl="0" eaLnBrk="1" latinLnBrk="0" hangingPunct="1">
              <a:defRPr sz="800" kern="1200">
                <a:solidFill>
                  <a:schemeClr val="tx1"/>
                </a:solidFill>
                <a:latin typeface="+mn-lt"/>
                <a:ea typeface="+mn-ea"/>
                <a:cs typeface="+mn-cs"/>
              </a:defRPr>
            </a:lvl3pPr>
            <a:lvl4pPr marL="0" algn="r" defTabSz="457200" rtl="0" eaLnBrk="1" latinLnBrk="0" hangingPunct="1">
              <a:defRPr sz="800" kern="1200">
                <a:solidFill>
                  <a:schemeClr val="tx1"/>
                </a:solidFill>
                <a:latin typeface="+mn-lt"/>
                <a:ea typeface="+mn-ea"/>
                <a:cs typeface="+mn-cs"/>
              </a:defRPr>
            </a:lvl4pPr>
            <a:lvl5pPr marL="0" algn="r" defTabSz="457200" rtl="0" eaLnBrk="1" latinLnBrk="0" hangingPunct="1">
              <a:defRPr sz="800" kern="1200">
                <a:solidFill>
                  <a:schemeClr val="tx1"/>
                </a:solidFill>
                <a:latin typeface="+mn-lt"/>
                <a:ea typeface="+mn-ea"/>
                <a:cs typeface="+mn-cs"/>
              </a:defRPr>
            </a:lvl5pPr>
            <a:lvl6pPr marL="0" algn="r" defTabSz="457200" rtl="0" eaLnBrk="1" latinLnBrk="0" hangingPunct="1">
              <a:defRPr sz="800" kern="1200">
                <a:solidFill>
                  <a:schemeClr val="tx1"/>
                </a:solidFill>
                <a:latin typeface="+mn-lt"/>
                <a:ea typeface="+mn-ea"/>
                <a:cs typeface="+mn-cs"/>
              </a:defRPr>
            </a:lvl6pPr>
            <a:lvl7pPr marL="0" algn="r" defTabSz="457200" rtl="0" eaLnBrk="1" latinLnBrk="0" hangingPunct="1">
              <a:defRPr sz="800" kern="1200">
                <a:solidFill>
                  <a:schemeClr val="tx1"/>
                </a:solidFill>
                <a:latin typeface="+mn-lt"/>
                <a:ea typeface="+mn-ea"/>
                <a:cs typeface="+mn-cs"/>
              </a:defRPr>
            </a:lvl7pPr>
            <a:lvl8pPr marL="0" algn="r" defTabSz="457200" rtl="0" eaLnBrk="1" latinLnBrk="0" hangingPunct="1">
              <a:defRPr sz="800" kern="1200">
                <a:solidFill>
                  <a:schemeClr val="tx1"/>
                </a:solidFill>
                <a:latin typeface="+mn-lt"/>
                <a:ea typeface="+mn-ea"/>
                <a:cs typeface="+mn-cs"/>
              </a:defRPr>
            </a:lvl8pPr>
            <a:lvl9pPr marL="0" algn="r" defTabSz="457200" rtl="0" eaLnBrk="1" latinLnBrk="0" hangingPunct="1">
              <a:defRPr sz="800" kern="1200">
                <a:solidFill>
                  <a:schemeClr val="tx1"/>
                </a:solidFill>
                <a:latin typeface="+mn-lt"/>
                <a:ea typeface="+mn-ea"/>
                <a:cs typeface="+mn-cs"/>
              </a:defRPr>
            </a:lvl9pPr>
          </a:lstStyle>
          <a:p>
            <a:fld id="{66AA3846-8976-4D24-8224-CEE1235CE9F4}" type="slidenum">
              <a:rPr lang="it-IT" noProof="0" smtClean="0">
                <a:solidFill>
                  <a:srgbClr val="262F3C"/>
                </a:solidFill>
                <a:latin typeface="Arial Nova"/>
              </a:rPr>
              <a:pPr/>
              <a:t>10</a:t>
            </a:fld>
            <a:endParaRPr lang="it-IT" noProof="0" dirty="0">
              <a:solidFill>
                <a:srgbClr val="262F3C"/>
              </a:solidFill>
              <a:latin typeface="Arial Nova"/>
            </a:endParaRPr>
          </a:p>
        </p:txBody>
      </p:sp>
    </p:spTree>
    <p:extLst>
      <p:ext uri="{BB962C8B-B14F-4D97-AF65-F5344CB8AC3E}">
        <p14:creationId xmlns:p14="http://schemas.microsoft.com/office/powerpoint/2010/main" val="24255773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D538E6-57ED-5CEB-B75A-4DED3ABFE2D6}"/>
            </a:ext>
          </a:extLst>
        </p:cNvPr>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02FEE3C1-EEA0-DDEF-EA4F-15A4F11FC789}"/>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6" imgH="426" progId="TCLayout.ActiveDocument.1">
                  <p:embed/>
                </p:oleObj>
              </mc:Choice>
              <mc:Fallback>
                <p:oleObj name="think-cell Slide" r:id="rId3" imgW="426" imgH="426" progId="TCLayout.ActiveDocument.1">
                  <p:embed/>
                  <p:pic>
                    <p:nvPicPr>
                      <p:cNvPr id="5" name="think-cell data - do not delete" hidden="1">
                        <a:extLst>
                          <a:ext uri="{FF2B5EF4-FFF2-40B4-BE49-F238E27FC236}">
                            <a16:creationId xmlns:a16="http://schemas.microsoft.com/office/drawing/2014/main" id="{02FEE3C1-EEA0-DDEF-EA4F-15A4F11FC78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20491ED1-08AE-3A19-1120-28E54BA2B3EE}"/>
              </a:ext>
            </a:extLst>
          </p:cNvPr>
          <p:cNvSpPr>
            <a:spLocks noGrp="1"/>
          </p:cNvSpPr>
          <p:nvPr>
            <p:ph type="title"/>
          </p:nvPr>
        </p:nvSpPr>
        <p:spPr/>
        <p:txBody>
          <a:bodyPr vert="horz"/>
          <a:lstStyle/>
          <a:p>
            <a:r>
              <a:rPr lang="it-IT" dirty="0"/>
              <a:t>ZENDRA</a:t>
            </a:r>
          </a:p>
        </p:txBody>
      </p:sp>
      <p:sp>
        <p:nvSpPr>
          <p:cNvPr id="4" name="Text Placeholder 3">
            <a:extLst>
              <a:ext uri="{FF2B5EF4-FFF2-40B4-BE49-F238E27FC236}">
                <a16:creationId xmlns:a16="http://schemas.microsoft.com/office/drawing/2014/main" id="{CED54A3B-D654-1B15-C874-C60046CD785B}"/>
              </a:ext>
            </a:extLst>
          </p:cNvPr>
          <p:cNvSpPr>
            <a:spLocks noGrp="1"/>
          </p:cNvSpPr>
          <p:nvPr>
            <p:ph type="body" sz="quarter" idx="10"/>
          </p:nvPr>
        </p:nvSpPr>
        <p:spPr/>
        <p:txBody>
          <a:bodyPr/>
          <a:lstStyle/>
          <a:p>
            <a:pPr eaLnBrk="1" hangingPunct="1"/>
            <a:r>
              <a:rPr lang="pt-BR" altLang="it-IT" sz="2000" dirty="0"/>
              <a:t>Internal layout</a:t>
            </a:r>
          </a:p>
          <a:p>
            <a:endParaRPr lang="it-IT" dirty="0"/>
          </a:p>
          <a:p>
            <a:endParaRPr lang="it-IT" dirty="0"/>
          </a:p>
        </p:txBody>
      </p:sp>
      <p:pic>
        <p:nvPicPr>
          <p:cNvPr id="37" name="Immagine 36">
            <a:extLst>
              <a:ext uri="{FF2B5EF4-FFF2-40B4-BE49-F238E27FC236}">
                <a16:creationId xmlns:a16="http://schemas.microsoft.com/office/drawing/2014/main" id="{2EA1B180-6535-4E87-99C0-7CBF3E6C8DCA}"/>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t="520" b="520"/>
          <a:stretch/>
        </p:blipFill>
        <p:spPr>
          <a:xfrm>
            <a:off x="2965981" y="973038"/>
            <a:ext cx="8140080" cy="5231336"/>
          </a:xfrm>
          <a:prstGeom prst="rect">
            <a:avLst/>
          </a:prstGeom>
        </p:spPr>
      </p:pic>
      <p:sp>
        <p:nvSpPr>
          <p:cNvPr id="38" name="Rectangle 37">
            <a:extLst>
              <a:ext uri="{FF2B5EF4-FFF2-40B4-BE49-F238E27FC236}">
                <a16:creationId xmlns:a16="http://schemas.microsoft.com/office/drawing/2014/main" id="{F0801872-5064-4B4D-9E58-C08EF3E09B8D}"/>
              </a:ext>
            </a:extLst>
          </p:cNvPr>
          <p:cNvSpPr/>
          <p:nvPr/>
        </p:nvSpPr>
        <p:spPr bwMode="auto">
          <a:xfrm>
            <a:off x="6226907" y="2617283"/>
            <a:ext cx="763408" cy="153851"/>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873082"/>
            <a:endParaRPr lang="es-ES_tradnl" sz="600" b="1">
              <a:latin typeface="Arial" charset="0"/>
            </a:endParaRPr>
          </a:p>
        </p:txBody>
      </p:sp>
      <p:sp>
        <p:nvSpPr>
          <p:cNvPr id="39" name="Rectangle 43">
            <a:extLst>
              <a:ext uri="{FF2B5EF4-FFF2-40B4-BE49-F238E27FC236}">
                <a16:creationId xmlns:a16="http://schemas.microsoft.com/office/drawing/2014/main" id="{FDD8610F-04D5-4961-BA91-13B5A82F2F61}"/>
              </a:ext>
            </a:extLst>
          </p:cNvPr>
          <p:cNvSpPr/>
          <p:nvPr/>
        </p:nvSpPr>
        <p:spPr bwMode="auto">
          <a:xfrm>
            <a:off x="6718651" y="3257803"/>
            <a:ext cx="381704" cy="139873"/>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873082"/>
            <a:endParaRPr lang="en-US" sz="600" b="1">
              <a:latin typeface="Arial" charset="0"/>
            </a:endParaRPr>
          </a:p>
        </p:txBody>
      </p:sp>
      <p:sp>
        <p:nvSpPr>
          <p:cNvPr id="40" name="Oval 40">
            <a:extLst>
              <a:ext uri="{FF2B5EF4-FFF2-40B4-BE49-F238E27FC236}">
                <a16:creationId xmlns:a16="http://schemas.microsoft.com/office/drawing/2014/main" id="{1947517F-2CA5-4C43-9E35-22348B260BBE}"/>
              </a:ext>
            </a:extLst>
          </p:cNvPr>
          <p:cNvSpPr>
            <a:spLocks noChangeArrowheads="1"/>
          </p:cNvSpPr>
          <p:nvPr/>
        </p:nvSpPr>
        <p:spPr bwMode="auto">
          <a:xfrm>
            <a:off x="9981527" y="3776902"/>
            <a:ext cx="350544" cy="320383"/>
          </a:xfrm>
          <a:prstGeom prst="ellipse">
            <a:avLst/>
          </a:prstGeom>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ln w="9525">
            <a:noFill/>
            <a:round/>
            <a:headEnd/>
            <a:tailEnd/>
          </a:ln>
        </p:spPr>
        <p:txBody>
          <a:bodyPr wrap="none" anchor="ctr"/>
          <a:lstStyle/>
          <a:p>
            <a:pPr algn="ctr" defTabSz="873082"/>
            <a:r>
              <a:rPr lang="es-MX" sz="1600" b="1" dirty="0">
                <a:solidFill>
                  <a:schemeClr val="bg1"/>
                </a:solidFill>
              </a:rPr>
              <a:t>10</a:t>
            </a:r>
            <a:endParaRPr lang="en-US" sz="1600" b="1" dirty="0">
              <a:solidFill>
                <a:schemeClr val="bg1"/>
              </a:solidFill>
            </a:endParaRPr>
          </a:p>
        </p:txBody>
      </p:sp>
      <p:sp>
        <p:nvSpPr>
          <p:cNvPr id="41" name="Oval 40">
            <a:extLst>
              <a:ext uri="{FF2B5EF4-FFF2-40B4-BE49-F238E27FC236}">
                <a16:creationId xmlns:a16="http://schemas.microsoft.com/office/drawing/2014/main" id="{FF4C5BD8-8A88-4383-A6B1-05702E4DDC4B}"/>
              </a:ext>
            </a:extLst>
          </p:cNvPr>
          <p:cNvSpPr>
            <a:spLocks noChangeArrowheads="1"/>
          </p:cNvSpPr>
          <p:nvPr/>
        </p:nvSpPr>
        <p:spPr bwMode="auto">
          <a:xfrm>
            <a:off x="512860" y="2268129"/>
            <a:ext cx="350544" cy="335679"/>
          </a:xfrm>
          <a:prstGeom prst="ellipse">
            <a:avLst/>
          </a:prstGeom>
          <a:gradFill flip="none" rotWithShape="1">
            <a:gsLst>
              <a:gs pos="0">
                <a:schemeClr val="accent2">
                  <a:lumMod val="40000"/>
                  <a:lumOff val="60000"/>
                </a:schemeClr>
              </a:gs>
              <a:gs pos="46000">
                <a:schemeClr val="accent2">
                  <a:lumMod val="95000"/>
                  <a:lumOff val="5000"/>
                </a:schemeClr>
              </a:gs>
              <a:gs pos="100000">
                <a:schemeClr val="accent2">
                  <a:lumMod val="60000"/>
                </a:schemeClr>
              </a:gs>
            </a:gsLst>
            <a:path path="circle">
              <a:fillToRect l="50000" t="130000" r="50000" b="-30000"/>
            </a:path>
            <a:tileRect/>
          </a:gradFill>
          <a:ln w="9525">
            <a:noFill/>
            <a:round/>
            <a:headEnd/>
            <a:tailEnd/>
          </a:ln>
        </p:spPr>
        <p:txBody>
          <a:bodyPr wrap="none" anchor="ctr"/>
          <a:lstStyle/>
          <a:p>
            <a:pPr algn="ctr" defTabSz="873082"/>
            <a:r>
              <a:rPr lang="en-US" sz="1100" b="1"/>
              <a:t>2</a:t>
            </a:r>
          </a:p>
        </p:txBody>
      </p:sp>
      <p:sp>
        <p:nvSpPr>
          <p:cNvPr id="45" name="Oval 41">
            <a:extLst>
              <a:ext uri="{FF2B5EF4-FFF2-40B4-BE49-F238E27FC236}">
                <a16:creationId xmlns:a16="http://schemas.microsoft.com/office/drawing/2014/main" id="{327558CC-8686-4A65-8CF0-9DFF29DABA6B}"/>
              </a:ext>
            </a:extLst>
          </p:cNvPr>
          <p:cNvSpPr>
            <a:spLocks noChangeArrowheads="1"/>
          </p:cNvSpPr>
          <p:nvPr/>
        </p:nvSpPr>
        <p:spPr bwMode="auto">
          <a:xfrm>
            <a:off x="509020" y="2625824"/>
            <a:ext cx="350544" cy="335679"/>
          </a:xfrm>
          <a:prstGeom prst="ellipse">
            <a:avLst/>
          </a:prstGeom>
          <a:gradFill flip="none" rotWithShape="1">
            <a:gsLst>
              <a:gs pos="0">
                <a:schemeClr val="accent2">
                  <a:lumMod val="40000"/>
                  <a:lumOff val="60000"/>
                </a:schemeClr>
              </a:gs>
              <a:gs pos="46000">
                <a:schemeClr val="accent2">
                  <a:lumMod val="95000"/>
                  <a:lumOff val="5000"/>
                </a:schemeClr>
              </a:gs>
              <a:gs pos="100000">
                <a:schemeClr val="accent2">
                  <a:lumMod val="60000"/>
                </a:schemeClr>
              </a:gs>
            </a:gsLst>
            <a:path path="circle">
              <a:fillToRect l="50000" t="130000" r="50000" b="-30000"/>
            </a:path>
            <a:tileRect/>
          </a:gradFill>
          <a:ln w="9525">
            <a:noFill/>
            <a:round/>
            <a:headEnd/>
            <a:tailEnd/>
          </a:ln>
        </p:spPr>
        <p:txBody>
          <a:bodyPr wrap="none" anchor="ctr"/>
          <a:lstStyle/>
          <a:p>
            <a:pPr algn="ctr" defTabSz="873082"/>
            <a:r>
              <a:rPr lang="en-US" sz="1100" b="1"/>
              <a:t>3</a:t>
            </a:r>
          </a:p>
        </p:txBody>
      </p:sp>
      <p:sp>
        <p:nvSpPr>
          <p:cNvPr id="47" name="Textfeld 37">
            <a:extLst>
              <a:ext uri="{FF2B5EF4-FFF2-40B4-BE49-F238E27FC236}">
                <a16:creationId xmlns:a16="http://schemas.microsoft.com/office/drawing/2014/main" id="{7F9CA6B0-C9CF-4484-A36D-5F16090BCB96}"/>
              </a:ext>
            </a:extLst>
          </p:cNvPr>
          <p:cNvSpPr txBox="1"/>
          <p:nvPr/>
        </p:nvSpPr>
        <p:spPr>
          <a:xfrm>
            <a:off x="859564" y="2665181"/>
            <a:ext cx="2257736" cy="276999"/>
          </a:xfrm>
          <a:prstGeom prst="rect">
            <a:avLst/>
          </a:prstGeom>
          <a:noFill/>
        </p:spPr>
        <p:txBody>
          <a:bodyPr wrap="square" rtlCol="0">
            <a:spAutoFit/>
          </a:bodyPr>
          <a:lstStyle/>
          <a:p>
            <a:r>
              <a:rPr lang="en-US" sz="1200" dirty="0"/>
              <a:t>Riveting machines</a:t>
            </a:r>
          </a:p>
        </p:txBody>
      </p:sp>
      <p:sp>
        <p:nvSpPr>
          <p:cNvPr id="48" name="Oval 40">
            <a:extLst>
              <a:ext uri="{FF2B5EF4-FFF2-40B4-BE49-F238E27FC236}">
                <a16:creationId xmlns:a16="http://schemas.microsoft.com/office/drawing/2014/main" id="{194F2629-724A-48F6-B7BA-CE039859C574}"/>
              </a:ext>
            </a:extLst>
          </p:cNvPr>
          <p:cNvSpPr>
            <a:spLocks noChangeArrowheads="1"/>
          </p:cNvSpPr>
          <p:nvPr/>
        </p:nvSpPr>
        <p:spPr bwMode="auto">
          <a:xfrm>
            <a:off x="506986" y="3381873"/>
            <a:ext cx="350544" cy="335679"/>
          </a:xfrm>
          <a:prstGeom prst="ellipse">
            <a:avLst/>
          </a:prstGeom>
          <a:gradFill flip="none" rotWithShape="1">
            <a:gsLst>
              <a:gs pos="0">
                <a:schemeClr val="accent2">
                  <a:lumMod val="40000"/>
                  <a:lumOff val="60000"/>
                </a:schemeClr>
              </a:gs>
              <a:gs pos="46000">
                <a:schemeClr val="accent2">
                  <a:lumMod val="95000"/>
                  <a:lumOff val="5000"/>
                </a:schemeClr>
              </a:gs>
              <a:gs pos="100000">
                <a:schemeClr val="accent2">
                  <a:lumMod val="60000"/>
                </a:schemeClr>
              </a:gs>
            </a:gsLst>
            <a:path path="circle">
              <a:fillToRect l="50000" t="130000" r="50000" b="-30000"/>
            </a:path>
            <a:tileRect/>
          </a:gradFill>
          <a:ln w="9525">
            <a:noFill/>
            <a:round/>
            <a:headEnd/>
            <a:tailEnd/>
          </a:ln>
        </p:spPr>
        <p:txBody>
          <a:bodyPr wrap="none" anchor="ctr"/>
          <a:lstStyle/>
          <a:p>
            <a:pPr algn="ctr" defTabSz="873082"/>
            <a:r>
              <a:rPr lang="es-MX" sz="1100" b="1" dirty="0"/>
              <a:t>5</a:t>
            </a:r>
            <a:endParaRPr lang="en-US" sz="1100" b="1" dirty="0"/>
          </a:p>
        </p:txBody>
      </p:sp>
      <p:sp>
        <p:nvSpPr>
          <p:cNvPr id="49" name="Oval 40">
            <a:extLst>
              <a:ext uri="{FF2B5EF4-FFF2-40B4-BE49-F238E27FC236}">
                <a16:creationId xmlns:a16="http://schemas.microsoft.com/office/drawing/2014/main" id="{BAB24131-70EC-416B-A233-4784F532B7F7}"/>
              </a:ext>
            </a:extLst>
          </p:cNvPr>
          <p:cNvSpPr>
            <a:spLocks noChangeArrowheads="1"/>
          </p:cNvSpPr>
          <p:nvPr/>
        </p:nvSpPr>
        <p:spPr bwMode="auto">
          <a:xfrm>
            <a:off x="9250137" y="4159989"/>
            <a:ext cx="350544" cy="335679"/>
          </a:xfrm>
          <a:prstGeom prst="ellipse">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w="9525">
            <a:noFill/>
            <a:round/>
            <a:headEnd/>
            <a:tailEnd/>
          </a:ln>
        </p:spPr>
        <p:txBody>
          <a:bodyPr wrap="none" anchor="ctr"/>
          <a:lstStyle/>
          <a:p>
            <a:pPr algn="ctr" defTabSz="873082"/>
            <a:r>
              <a:rPr lang="de-DE" sz="1600" b="1" dirty="0">
                <a:solidFill>
                  <a:schemeClr val="bg1"/>
                </a:solidFill>
              </a:rPr>
              <a:t>6</a:t>
            </a:r>
            <a:endParaRPr lang="en-US" sz="1600" b="1" dirty="0">
              <a:solidFill>
                <a:schemeClr val="bg1"/>
              </a:solidFill>
            </a:endParaRPr>
          </a:p>
        </p:txBody>
      </p:sp>
      <p:sp>
        <p:nvSpPr>
          <p:cNvPr id="50" name="Textfeld 37">
            <a:extLst>
              <a:ext uri="{FF2B5EF4-FFF2-40B4-BE49-F238E27FC236}">
                <a16:creationId xmlns:a16="http://schemas.microsoft.com/office/drawing/2014/main" id="{5B736CAD-C7EC-4E08-941C-54E895DECD0E}"/>
              </a:ext>
            </a:extLst>
          </p:cNvPr>
          <p:cNvSpPr txBox="1"/>
          <p:nvPr/>
        </p:nvSpPr>
        <p:spPr>
          <a:xfrm>
            <a:off x="867077" y="4271868"/>
            <a:ext cx="1082315" cy="261610"/>
          </a:xfrm>
          <a:prstGeom prst="rect">
            <a:avLst/>
          </a:prstGeom>
          <a:noFill/>
        </p:spPr>
        <p:txBody>
          <a:bodyPr wrap="square" rtlCol="0">
            <a:spAutoFit/>
          </a:bodyPr>
          <a:lstStyle/>
          <a:p>
            <a:r>
              <a:rPr lang="en-US" sz="1100" dirty="0"/>
              <a:t>MGU line</a:t>
            </a:r>
          </a:p>
        </p:txBody>
      </p:sp>
      <p:sp>
        <p:nvSpPr>
          <p:cNvPr id="52" name="Oval 40">
            <a:extLst>
              <a:ext uri="{FF2B5EF4-FFF2-40B4-BE49-F238E27FC236}">
                <a16:creationId xmlns:a16="http://schemas.microsoft.com/office/drawing/2014/main" id="{D3C1BD6D-8DE1-4149-A1F7-FF5E1AB4B100}"/>
              </a:ext>
            </a:extLst>
          </p:cNvPr>
          <p:cNvSpPr>
            <a:spLocks noChangeArrowheads="1"/>
          </p:cNvSpPr>
          <p:nvPr/>
        </p:nvSpPr>
        <p:spPr bwMode="auto">
          <a:xfrm>
            <a:off x="506986" y="3833752"/>
            <a:ext cx="350544" cy="335679"/>
          </a:xfrm>
          <a:prstGeom prst="ellipse">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w="9525">
            <a:noFill/>
            <a:round/>
            <a:headEnd/>
            <a:tailEnd/>
          </a:ln>
        </p:spPr>
        <p:txBody>
          <a:bodyPr wrap="none" anchor="ctr"/>
          <a:lstStyle/>
          <a:p>
            <a:pPr algn="ctr" defTabSz="873082"/>
            <a:r>
              <a:rPr lang="es-MX" sz="1100" b="1">
                <a:solidFill>
                  <a:schemeClr val="bg1"/>
                </a:solidFill>
              </a:rPr>
              <a:t>6</a:t>
            </a:r>
            <a:endParaRPr lang="en-US" sz="1100" b="1">
              <a:solidFill>
                <a:schemeClr val="bg1"/>
              </a:solidFill>
            </a:endParaRPr>
          </a:p>
        </p:txBody>
      </p:sp>
      <p:sp>
        <p:nvSpPr>
          <p:cNvPr id="53" name="Textfeld 37">
            <a:extLst>
              <a:ext uri="{FF2B5EF4-FFF2-40B4-BE49-F238E27FC236}">
                <a16:creationId xmlns:a16="http://schemas.microsoft.com/office/drawing/2014/main" id="{F6469BE4-33C2-4159-B5D4-89B88547D1F6}"/>
              </a:ext>
            </a:extLst>
          </p:cNvPr>
          <p:cNvSpPr txBox="1"/>
          <p:nvPr/>
        </p:nvSpPr>
        <p:spPr>
          <a:xfrm>
            <a:off x="861203" y="5035385"/>
            <a:ext cx="2250389" cy="276999"/>
          </a:xfrm>
          <a:prstGeom prst="rect">
            <a:avLst/>
          </a:prstGeom>
          <a:noFill/>
        </p:spPr>
        <p:txBody>
          <a:bodyPr wrap="square" rtlCol="0">
            <a:spAutoFit/>
          </a:bodyPr>
          <a:lstStyle/>
          <a:p>
            <a:r>
              <a:rPr lang="en-US" sz="1200" dirty="0"/>
              <a:t>Line 4 (Toyota, ..)</a:t>
            </a:r>
          </a:p>
        </p:txBody>
      </p:sp>
      <p:sp>
        <p:nvSpPr>
          <p:cNvPr id="54" name="Oval 40">
            <a:extLst>
              <a:ext uri="{FF2B5EF4-FFF2-40B4-BE49-F238E27FC236}">
                <a16:creationId xmlns:a16="http://schemas.microsoft.com/office/drawing/2014/main" id="{27D23B69-2ECC-46A1-8F86-CDF377664E41}"/>
              </a:ext>
            </a:extLst>
          </p:cNvPr>
          <p:cNvSpPr>
            <a:spLocks noChangeArrowheads="1"/>
          </p:cNvSpPr>
          <p:nvPr/>
        </p:nvSpPr>
        <p:spPr bwMode="auto">
          <a:xfrm>
            <a:off x="4692851" y="4141169"/>
            <a:ext cx="350544" cy="320383"/>
          </a:xfrm>
          <a:prstGeom prst="ellipse">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w="9525">
            <a:noFill/>
            <a:round/>
            <a:headEnd/>
            <a:tailEnd/>
          </a:ln>
        </p:spPr>
        <p:txBody>
          <a:bodyPr wrap="none" anchor="ctr"/>
          <a:lstStyle/>
          <a:p>
            <a:pPr algn="ctr" defTabSz="873082"/>
            <a:r>
              <a:rPr lang="es-MX" sz="1600" b="1" dirty="0">
                <a:solidFill>
                  <a:schemeClr val="bg1"/>
                </a:solidFill>
              </a:rPr>
              <a:t>9</a:t>
            </a:r>
            <a:endParaRPr lang="en-US" sz="1600" b="1" dirty="0">
              <a:solidFill>
                <a:schemeClr val="bg1"/>
              </a:solidFill>
            </a:endParaRPr>
          </a:p>
        </p:txBody>
      </p:sp>
      <p:sp>
        <p:nvSpPr>
          <p:cNvPr id="55" name="Oval 40">
            <a:extLst>
              <a:ext uri="{FF2B5EF4-FFF2-40B4-BE49-F238E27FC236}">
                <a16:creationId xmlns:a16="http://schemas.microsoft.com/office/drawing/2014/main" id="{72685A68-14A8-4A43-B465-42891EC1350F}"/>
              </a:ext>
            </a:extLst>
          </p:cNvPr>
          <p:cNvSpPr>
            <a:spLocks noChangeArrowheads="1"/>
          </p:cNvSpPr>
          <p:nvPr/>
        </p:nvSpPr>
        <p:spPr bwMode="auto">
          <a:xfrm>
            <a:off x="7410761" y="3549544"/>
            <a:ext cx="350544" cy="320383"/>
          </a:xfrm>
          <a:prstGeom prst="ellipse">
            <a:avLst/>
          </a:prstGeom>
          <a:gradFill flip="none" rotWithShape="1">
            <a:gsLst>
              <a:gs pos="0">
                <a:schemeClr val="accent2">
                  <a:lumMod val="40000"/>
                  <a:lumOff val="60000"/>
                </a:schemeClr>
              </a:gs>
              <a:gs pos="46000">
                <a:schemeClr val="accent2">
                  <a:lumMod val="95000"/>
                  <a:lumOff val="5000"/>
                </a:schemeClr>
              </a:gs>
              <a:gs pos="100000">
                <a:schemeClr val="accent2">
                  <a:lumMod val="60000"/>
                </a:schemeClr>
              </a:gs>
            </a:gsLst>
            <a:path path="circle">
              <a:fillToRect l="50000" t="130000" r="50000" b="-30000"/>
            </a:path>
            <a:tileRect/>
          </a:gradFill>
          <a:ln w="9525">
            <a:noFill/>
            <a:round/>
            <a:headEnd/>
            <a:tailEnd/>
          </a:ln>
        </p:spPr>
        <p:txBody>
          <a:bodyPr wrap="none" anchor="ctr"/>
          <a:lstStyle/>
          <a:p>
            <a:pPr algn="ctr" defTabSz="873082"/>
            <a:r>
              <a:rPr lang="de-DE" sz="1600" b="1" dirty="0"/>
              <a:t>4</a:t>
            </a:r>
            <a:endParaRPr lang="en-US" sz="1600" b="1" dirty="0"/>
          </a:p>
        </p:txBody>
      </p:sp>
      <p:sp>
        <p:nvSpPr>
          <p:cNvPr id="56" name="Oval 40">
            <a:extLst>
              <a:ext uri="{FF2B5EF4-FFF2-40B4-BE49-F238E27FC236}">
                <a16:creationId xmlns:a16="http://schemas.microsoft.com/office/drawing/2014/main" id="{343729F2-F68C-46E5-A0A2-686C2BC1114E}"/>
              </a:ext>
            </a:extLst>
          </p:cNvPr>
          <p:cNvSpPr>
            <a:spLocks noChangeArrowheads="1"/>
          </p:cNvSpPr>
          <p:nvPr/>
        </p:nvSpPr>
        <p:spPr bwMode="auto">
          <a:xfrm>
            <a:off x="7427127" y="2877029"/>
            <a:ext cx="350544" cy="320383"/>
          </a:xfrm>
          <a:prstGeom prst="ellipse">
            <a:avLst/>
          </a:prstGeom>
          <a:gradFill flip="none" rotWithShape="1">
            <a:gsLst>
              <a:gs pos="0">
                <a:schemeClr val="accent2">
                  <a:lumMod val="40000"/>
                  <a:lumOff val="60000"/>
                </a:schemeClr>
              </a:gs>
              <a:gs pos="46000">
                <a:schemeClr val="accent2">
                  <a:lumMod val="95000"/>
                  <a:lumOff val="5000"/>
                </a:schemeClr>
              </a:gs>
              <a:gs pos="100000">
                <a:schemeClr val="accent2">
                  <a:lumMod val="60000"/>
                </a:schemeClr>
              </a:gs>
            </a:gsLst>
            <a:path path="circle">
              <a:fillToRect l="50000" t="130000" r="50000" b="-30000"/>
            </a:path>
            <a:tileRect/>
          </a:gradFill>
          <a:ln w="9525">
            <a:noFill/>
            <a:round/>
            <a:headEnd/>
            <a:tailEnd/>
          </a:ln>
        </p:spPr>
        <p:txBody>
          <a:bodyPr wrap="none" anchor="ctr"/>
          <a:lstStyle/>
          <a:p>
            <a:pPr algn="ctr" defTabSz="873082"/>
            <a:r>
              <a:rPr lang="es-MX" sz="1600" b="1" dirty="0"/>
              <a:t>3</a:t>
            </a:r>
            <a:endParaRPr lang="en-US" sz="1600" b="1" dirty="0"/>
          </a:p>
        </p:txBody>
      </p:sp>
      <p:sp>
        <p:nvSpPr>
          <p:cNvPr id="57" name="Oval 40">
            <a:extLst>
              <a:ext uri="{FF2B5EF4-FFF2-40B4-BE49-F238E27FC236}">
                <a16:creationId xmlns:a16="http://schemas.microsoft.com/office/drawing/2014/main" id="{F0CCB7C3-76AD-40B3-BD7C-36B820EF9507}"/>
              </a:ext>
            </a:extLst>
          </p:cNvPr>
          <p:cNvSpPr>
            <a:spLocks noChangeArrowheads="1"/>
          </p:cNvSpPr>
          <p:nvPr/>
        </p:nvSpPr>
        <p:spPr bwMode="auto">
          <a:xfrm>
            <a:off x="510940" y="1897387"/>
            <a:ext cx="350544" cy="335679"/>
          </a:xfrm>
          <a:prstGeom prst="ellipse">
            <a:avLst/>
          </a:prstGeom>
          <a:gradFill flip="none" rotWithShape="1">
            <a:gsLst>
              <a:gs pos="0">
                <a:schemeClr val="accent2">
                  <a:lumMod val="40000"/>
                  <a:lumOff val="60000"/>
                </a:schemeClr>
              </a:gs>
              <a:gs pos="46000">
                <a:schemeClr val="accent2">
                  <a:lumMod val="95000"/>
                  <a:lumOff val="5000"/>
                </a:schemeClr>
              </a:gs>
              <a:gs pos="100000">
                <a:schemeClr val="accent2">
                  <a:lumMod val="60000"/>
                </a:schemeClr>
              </a:gs>
            </a:gsLst>
            <a:path path="circle">
              <a:fillToRect l="50000" t="130000" r="50000" b="-30000"/>
            </a:path>
            <a:tileRect/>
          </a:gradFill>
          <a:ln w="9525">
            <a:noFill/>
            <a:round/>
            <a:headEnd/>
            <a:tailEnd/>
          </a:ln>
        </p:spPr>
        <p:txBody>
          <a:bodyPr wrap="none" anchor="ctr"/>
          <a:lstStyle/>
          <a:p>
            <a:pPr algn="ctr" defTabSz="873082"/>
            <a:r>
              <a:rPr lang="es-MX" sz="1100" b="1" dirty="0"/>
              <a:t>1</a:t>
            </a:r>
            <a:endParaRPr lang="en-US" sz="1100" b="1" dirty="0"/>
          </a:p>
        </p:txBody>
      </p:sp>
      <p:sp>
        <p:nvSpPr>
          <p:cNvPr id="58" name="Textfeld 37">
            <a:extLst>
              <a:ext uri="{FF2B5EF4-FFF2-40B4-BE49-F238E27FC236}">
                <a16:creationId xmlns:a16="http://schemas.microsoft.com/office/drawing/2014/main" id="{1234D0A8-25A3-4D5A-ACAD-C4C45C7642A7}"/>
              </a:ext>
            </a:extLst>
          </p:cNvPr>
          <p:cNvSpPr txBox="1"/>
          <p:nvPr/>
        </p:nvSpPr>
        <p:spPr>
          <a:xfrm>
            <a:off x="867077" y="3843032"/>
            <a:ext cx="1343511" cy="261610"/>
          </a:xfrm>
          <a:prstGeom prst="rect">
            <a:avLst/>
          </a:prstGeom>
          <a:noFill/>
        </p:spPr>
        <p:txBody>
          <a:bodyPr wrap="square" rtlCol="0">
            <a:spAutoFit/>
          </a:bodyPr>
          <a:lstStyle/>
          <a:p>
            <a:r>
              <a:rPr lang="en-US" sz="1100" dirty="0" err="1"/>
              <a:t>EPBSi</a:t>
            </a:r>
            <a:r>
              <a:rPr lang="en-US" sz="1100" dirty="0"/>
              <a:t> lines</a:t>
            </a:r>
          </a:p>
        </p:txBody>
      </p:sp>
      <p:sp>
        <p:nvSpPr>
          <p:cNvPr id="59" name="Textfeld 37">
            <a:extLst>
              <a:ext uri="{FF2B5EF4-FFF2-40B4-BE49-F238E27FC236}">
                <a16:creationId xmlns:a16="http://schemas.microsoft.com/office/drawing/2014/main" id="{13110F68-1BFC-46D8-A588-1D0856BDDD42}"/>
              </a:ext>
            </a:extLst>
          </p:cNvPr>
          <p:cNvSpPr txBox="1"/>
          <p:nvPr/>
        </p:nvSpPr>
        <p:spPr>
          <a:xfrm>
            <a:off x="867077" y="5533610"/>
            <a:ext cx="1768924" cy="261610"/>
          </a:xfrm>
          <a:prstGeom prst="rect">
            <a:avLst/>
          </a:prstGeom>
          <a:noFill/>
        </p:spPr>
        <p:txBody>
          <a:bodyPr wrap="square" rtlCol="0">
            <a:spAutoFit/>
          </a:bodyPr>
          <a:lstStyle/>
          <a:p>
            <a:r>
              <a:rPr lang="en-US" sz="1100" dirty="0"/>
              <a:t>FIN Warehouses</a:t>
            </a:r>
          </a:p>
        </p:txBody>
      </p:sp>
      <p:sp>
        <p:nvSpPr>
          <p:cNvPr id="60" name="Textfeld 37">
            <a:extLst>
              <a:ext uri="{FF2B5EF4-FFF2-40B4-BE49-F238E27FC236}">
                <a16:creationId xmlns:a16="http://schemas.microsoft.com/office/drawing/2014/main" id="{CA3F9ECA-B4AD-439B-8262-C71D0C022352}"/>
              </a:ext>
            </a:extLst>
          </p:cNvPr>
          <p:cNvSpPr txBox="1"/>
          <p:nvPr/>
        </p:nvSpPr>
        <p:spPr>
          <a:xfrm>
            <a:off x="857613" y="3012124"/>
            <a:ext cx="2023975" cy="261610"/>
          </a:xfrm>
          <a:prstGeom prst="rect">
            <a:avLst/>
          </a:prstGeom>
          <a:noFill/>
        </p:spPr>
        <p:txBody>
          <a:bodyPr wrap="square" rtlCol="0">
            <a:spAutoFit/>
          </a:bodyPr>
          <a:lstStyle/>
          <a:p>
            <a:r>
              <a:rPr lang="en-US" sz="1100" dirty="0"/>
              <a:t>Lining glueing machines</a:t>
            </a:r>
          </a:p>
        </p:txBody>
      </p:sp>
      <p:sp>
        <p:nvSpPr>
          <p:cNvPr id="61" name="Oval 40">
            <a:extLst>
              <a:ext uri="{FF2B5EF4-FFF2-40B4-BE49-F238E27FC236}">
                <a16:creationId xmlns:a16="http://schemas.microsoft.com/office/drawing/2014/main" id="{7DEF440D-EB4C-482E-B26E-DE5C861C5B16}"/>
              </a:ext>
            </a:extLst>
          </p:cNvPr>
          <p:cNvSpPr>
            <a:spLocks noChangeArrowheads="1"/>
          </p:cNvSpPr>
          <p:nvPr/>
        </p:nvSpPr>
        <p:spPr bwMode="auto">
          <a:xfrm>
            <a:off x="9317300" y="3256878"/>
            <a:ext cx="350544" cy="335679"/>
          </a:xfrm>
          <a:prstGeom prst="ellipse">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w="9525">
            <a:noFill/>
            <a:round/>
            <a:headEnd/>
            <a:tailEnd/>
          </a:ln>
        </p:spPr>
        <p:txBody>
          <a:bodyPr wrap="none" anchor="ctr"/>
          <a:lstStyle/>
          <a:p>
            <a:pPr algn="ctr" defTabSz="873082"/>
            <a:r>
              <a:rPr lang="de-DE" sz="1600" b="1" dirty="0">
                <a:solidFill>
                  <a:schemeClr val="bg1"/>
                </a:solidFill>
              </a:rPr>
              <a:t>7</a:t>
            </a:r>
            <a:endParaRPr lang="en-US" sz="1600" b="1" dirty="0">
              <a:solidFill>
                <a:schemeClr val="bg1"/>
              </a:solidFill>
            </a:endParaRPr>
          </a:p>
        </p:txBody>
      </p:sp>
      <p:sp>
        <p:nvSpPr>
          <p:cNvPr id="62" name="Oval 40">
            <a:extLst>
              <a:ext uri="{FF2B5EF4-FFF2-40B4-BE49-F238E27FC236}">
                <a16:creationId xmlns:a16="http://schemas.microsoft.com/office/drawing/2014/main" id="{263C0550-EEC8-4624-AF1F-D00873EFD4EF}"/>
              </a:ext>
            </a:extLst>
          </p:cNvPr>
          <p:cNvSpPr>
            <a:spLocks noChangeArrowheads="1"/>
          </p:cNvSpPr>
          <p:nvPr/>
        </p:nvSpPr>
        <p:spPr bwMode="auto">
          <a:xfrm>
            <a:off x="506987" y="4228494"/>
            <a:ext cx="350544" cy="335679"/>
          </a:xfrm>
          <a:prstGeom prst="ellipse">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w="9525">
            <a:noFill/>
            <a:round/>
            <a:headEnd/>
            <a:tailEnd/>
          </a:ln>
        </p:spPr>
        <p:txBody>
          <a:bodyPr wrap="none" anchor="ctr"/>
          <a:lstStyle/>
          <a:p>
            <a:pPr algn="ctr" defTabSz="873082"/>
            <a:r>
              <a:rPr lang="es-MX" sz="1100" b="1">
                <a:solidFill>
                  <a:schemeClr val="bg1"/>
                </a:solidFill>
              </a:rPr>
              <a:t>7</a:t>
            </a:r>
            <a:endParaRPr lang="en-US" sz="1100" b="1">
              <a:solidFill>
                <a:schemeClr val="bg1"/>
              </a:solidFill>
            </a:endParaRPr>
          </a:p>
        </p:txBody>
      </p:sp>
      <p:sp>
        <p:nvSpPr>
          <p:cNvPr id="64" name="Textfeld 37">
            <a:extLst>
              <a:ext uri="{FF2B5EF4-FFF2-40B4-BE49-F238E27FC236}">
                <a16:creationId xmlns:a16="http://schemas.microsoft.com/office/drawing/2014/main" id="{60761CDD-9DB3-415C-83BD-6242D25631C6}"/>
              </a:ext>
            </a:extLst>
          </p:cNvPr>
          <p:cNvSpPr txBox="1"/>
          <p:nvPr/>
        </p:nvSpPr>
        <p:spPr>
          <a:xfrm>
            <a:off x="867077" y="4645190"/>
            <a:ext cx="1204641" cy="261610"/>
          </a:xfrm>
          <a:prstGeom prst="rect">
            <a:avLst/>
          </a:prstGeom>
          <a:noFill/>
        </p:spPr>
        <p:txBody>
          <a:bodyPr wrap="square" rtlCol="0">
            <a:spAutoFit/>
          </a:bodyPr>
          <a:lstStyle/>
          <a:p>
            <a:r>
              <a:rPr lang="en-US" sz="1100" dirty="0"/>
              <a:t>Line 14</a:t>
            </a:r>
          </a:p>
        </p:txBody>
      </p:sp>
      <p:sp>
        <p:nvSpPr>
          <p:cNvPr id="66" name="Oval 40">
            <a:extLst>
              <a:ext uri="{FF2B5EF4-FFF2-40B4-BE49-F238E27FC236}">
                <a16:creationId xmlns:a16="http://schemas.microsoft.com/office/drawing/2014/main" id="{68E122DF-1D22-4E65-BB2B-99880FF8342E}"/>
              </a:ext>
            </a:extLst>
          </p:cNvPr>
          <p:cNvSpPr>
            <a:spLocks noChangeArrowheads="1"/>
          </p:cNvSpPr>
          <p:nvPr/>
        </p:nvSpPr>
        <p:spPr bwMode="auto">
          <a:xfrm>
            <a:off x="6517593" y="3191901"/>
            <a:ext cx="350544" cy="335679"/>
          </a:xfrm>
          <a:prstGeom prst="ellipse">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w="9525">
            <a:noFill/>
            <a:round/>
            <a:headEnd/>
            <a:tailEnd/>
          </a:ln>
        </p:spPr>
        <p:txBody>
          <a:bodyPr wrap="none" anchor="ctr"/>
          <a:lstStyle/>
          <a:p>
            <a:pPr algn="ctr" defTabSz="873082"/>
            <a:r>
              <a:rPr lang="de-DE" sz="1600" b="1" dirty="0">
                <a:solidFill>
                  <a:schemeClr val="bg1"/>
                </a:solidFill>
              </a:rPr>
              <a:t>8</a:t>
            </a:r>
            <a:endParaRPr lang="en-US" sz="1600" b="1" dirty="0">
              <a:solidFill>
                <a:schemeClr val="bg1"/>
              </a:solidFill>
            </a:endParaRPr>
          </a:p>
        </p:txBody>
      </p:sp>
      <p:sp>
        <p:nvSpPr>
          <p:cNvPr id="3" name="Oval 40">
            <a:extLst>
              <a:ext uri="{FF2B5EF4-FFF2-40B4-BE49-F238E27FC236}">
                <a16:creationId xmlns:a16="http://schemas.microsoft.com/office/drawing/2014/main" id="{02A6F961-AE33-0810-B6FA-7431F943B01A}"/>
              </a:ext>
            </a:extLst>
          </p:cNvPr>
          <p:cNvSpPr>
            <a:spLocks noChangeArrowheads="1"/>
          </p:cNvSpPr>
          <p:nvPr/>
        </p:nvSpPr>
        <p:spPr bwMode="auto">
          <a:xfrm>
            <a:off x="6433339" y="2559665"/>
            <a:ext cx="350544" cy="335679"/>
          </a:xfrm>
          <a:prstGeom prst="ellipse">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w="9525">
            <a:noFill/>
            <a:round/>
            <a:headEnd/>
            <a:tailEnd/>
          </a:ln>
        </p:spPr>
        <p:txBody>
          <a:bodyPr wrap="none" anchor="ctr"/>
          <a:lstStyle/>
          <a:p>
            <a:pPr algn="ctr" defTabSz="873082"/>
            <a:r>
              <a:rPr lang="de-DE" sz="1600" b="1" dirty="0">
                <a:solidFill>
                  <a:schemeClr val="bg1"/>
                </a:solidFill>
              </a:rPr>
              <a:t>6</a:t>
            </a:r>
            <a:endParaRPr lang="en-US" sz="1600" b="1" dirty="0">
              <a:solidFill>
                <a:schemeClr val="bg1"/>
              </a:solidFill>
            </a:endParaRPr>
          </a:p>
        </p:txBody>
      </p:sp>
      <p:sp>
        <p:nvSpPr>
          <p:cNvPr id="6" name="Oval 40">
            <a:extLst>
              <a:ext uri="{FF2B5EF4-FFF2-40B4-BE49-F238E27FC236}">
                <a16:creationId xmlns:a16="http://schemas.microsoft.com/office/drawing/2014/main" id="{DDBB791B-0FD2-0C85-AA85-E4B38CFABED4}"/>
              </a:ext>
            </a:extLst>
          </p:cNvPr>
          <p:cNvSpPr>
            <a:spLocks noChangeArrowheads="1"/>
          </p:cNvSpPr>
          <p:nvPr/>
        </p:nvSpPr>
        <p:spPr bwMode="auto">
          <a:xfrm>
            <a:off x="7531844" y="1779174"/>
            <a:ext cx="350544" cy="335679"/>
          </a:xfrm>
          <a:prstGeom prst="ellipse">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w="9525">
            <a:noFill/>
            <a:round/>
            <a:headEnd/>
            <a:tailEnd/>
          </a:ln>
        </p:spPr>
        <p:txBody>
          <a:bodyPr wrap="none" anchor="ctr"/>
          <a:lstStyle/>
          <a:p>
            <a:pPr algn="ctr" defTabSz="873082"/>
            <a:r>
              <a:rPr lang="de-DE" sz="1600" b="1" dirty="0">
                <a:solidFill>
                  <a:schemeClr val="bg1"/>
                </a:solidFill>
              </a:rPr>
              <a:t>6</a:t>
            </a:r>
            <a:endParaRPr lang="en-US" sz="1600" b="1" dirty="0">
              <a:solidFill>
                <a:schemeClr val="bg1"/>
              </a:solidFill>
            </a:endParaRPr>
          </a:p>
        </p:txBody>
      </p:sp>
      <p:sp>
        <p:nvSpPr>
          <p:cNvPr id="9" name="Oval 40">
            <a:extLst>
              <a:ext uri="{FF2B5EF4-FFF2-40B4-BE49-F238E27FC236}">
                <a16:creationId xmlns:a16="http://schemas.microsoft.com/office/drawing/2014/main" id="{5FE2E513-848B-61B1-FC03-67314842C753}"/>
              </a:ext>
            </a:extLst>
          </p:cNvPr>
          <p:cNvSpPr>
            <a:spLocks noChangeArrowheads="1"/>
          </p:cNvSpPr>
          <p:nvPr/>
        </p:nvSpPr>
        <p:spPr bwMode="auto">
          <a:xfrm>
            <a:off x="5073641" y="1845505"/>
            <a:ext cx="350544" cy="335679"/>
          </a:xfrm>
          <a:prstGeom prst="ellipse">
            <a:avLst/>
          </a:prstGeom>
          <a:gradFill flip="none" rotWithShape="1">
            <a:gsLst>
              <a:gs pos="0">
                <a:schemeClr val="accent2">
                  <a:lumMod val="40000"/>
                  <a:lumOff val="60000"/>
                </a:schemeClr>
              </a:gs>
              <a:gs pos="46000">
                <a:schemeClr val="accent2">
                  <a:lumMod val="95000"/>
                  <a:lumOff val="5000"/>
                </a:schemeClr>
              </a:gs>
              <a:gs pos="100000">
                <a:schemeClr val="accent2">
                  <a:lumMod val="60000"/>
                </a:schemeClr>
              </a:gs>
            </a:gsLst>
            <a:path path="circle">
              <a:fillToRect l="50000" t="130000" r="50000" b="-30000"/>
            </a:path>
            <a:tileRect/>
          </a:gradFill>
          <a:ln w="9525">
            <a:noFill/>
            <a:round/>
            <a:headEnd/>
            <a:tailEnd/>
          </a:ln>
        </p:spPr>
        <p:txBody>
          <a:bodyPr wrap="none" anchor="ctr"/>
          <a:lstStyle/>
          <a:p>
            <a:pPr algn="ctr" defTabSz="873082"/>
            <a:r>
              <a:rPr lang="de-DE" sz="1600" b="1" dirty="0"/>
              <a:t>2</a:t>
            </a:r>
            <a:endParaRPr lang="en-US" sz="1600" b="1" dirty="0"/>
          </a:p>
        </p:txBody>
      </p:sp>
      <p:sp>
        <p:nvSpPr>
          <p:cNvPr id="10" name="Oval 40">
            <a:extLst>
              <a:ext uri="{FF2B5EF4-FFF2-40B4-BE49-F238E27FC236}">
                <a16:creationId xmlns:a16="http://schemas.microsoft.com/office/drawing/2014/main" id="{E0850D17-7C79-8D52-A46C-7CF208617958}"/>
              </a:ext>
            </a:extLst>
          </p:cNvPr>
          <p:cNvSpPr>
            <a:spLocks noChangeArrowheads="1"/>
          </p:cNvSpPr>
          <p:nvPr/>
        </p:nvSpPr>
        <p:spPr bwMode="auto">
          <a:xfrm>
            <a:off x="3864256" y="2140733"/>
            <a:ext cx="350544" cy="335679"/>
          </a:xfrm>
          <a:prstGeom prst="ellipse">
            <a:avLst/>
          </a:prstGeom>
          <a:gradFill flip="none" rotWithShape="1">
            <a:gsLst>
              <a:gs pos="0">
                <a:schemeClr val="accent2">
                  <a:lumMod val="40000"/>
                  <a:lumOff val="60000"/>
                </a:schemeClr>
              </a:gs>
              <a:gs pos="46000">
                <a:schemeClr val="accent2">
                  <a:lumMod val="95000"/>
                  <a:lumOff val="5000"/>
                </a:schemeClr>
              </a:gs>
              <a:gs pos="100000">
                <a:schemeClr val="accent2">
                  <a:lumMod val="60000"/>
                </a:schemeClr>
              </a:gs>
            </a:gsLst>
            <a:path path="circle">
              <a:fillToRect l="50000" t="130000" r="50000" b="-30000"/>
            </a:path>
            <a:tileRect/>
          </a:gradFill>
          <a:ln w="9525">
            <a:noFill/>
            <a:round/>
            <a:headEnd/>
            <a:tailEnd/>
          </a:ln>
        </p:spPr>
        <p:txBody>
          <a:bodyPr wrap="none" anchor="ctr"/>
          <a:lstStyle/>
          <a:p>
            <a:pPr algn="ctr" defTabSz="873082"/>
            <a:r>
              <a:rPr lang="de-DE" sz="1600" b="1" dirty="0"/>
              <a:t>1</a:t>
            </a:r>
            <a:endParaRPr lang="en-US" sz="1600" b="1" dirty="0"/>
          </a:p>
        </p:txBody>
      </p:sp>
      <p:sp>
        <p:nvSpPr>
          <p:cNvPr id="11" name="Oval 40">
            <a:extLst>
              <a:ext uri="{FF2B5EF4-FFF2-40B4-BE49-F238E27FC236}">
                <a16:creationId xmlns:a16="http://schemas.microsoft.com/office/drawing/2014/main" id="{52C7C99A-200E-B49C-A6BF-03C715AD8A50}"/>
              </a:ext>
            </a:extLst>
          </p:cNvPr>
          <p:cNvSpPr>
            <a:spLocks noChangeArrowheads="1"/>
          </p:cNvSpPr>
          <p:nvPr/>
        </p:nvSpPr>
        <p:spPr bwMode="auto">
          <a:xfrm>
            <a:off x="6734231" y="4923445"/>
            <a:ext cx="350544" cy="335679"/>
          </a:xfrm>
          <a:prstGeom prst="ellipse">
            <a:avLst/>
          </a:prstGeom>
          <a:gradFill flip="none" rotWithShape="1">
            <a:gsLst>
              <a:gs pos="0">
                <a:schemeClr val="accent2">
                  <a:lumMod val="40000"/>
                  <a:lumOff val="60000"/>
                </a:schemeClr>
              </a:gs>
              <a:gs pos="46000">
                <a:schemeClr val="accent2">
                  <a:lumMod val="95000"/>
                  <a:lumOff val="5000"/>
                </a:schemeClr>
              </a:gs>
              <a:gs pos="100000">
                <a:schemeClr val="accent2">
                  <a:lumMod val="60000"/>
                </a:schemeClr>
              </a:gs>
            </a:gsLst>
            <a:path path="circle">
              <a:fillToRect l="50000" t="130000" r="50000" b="-30000"/>
            </a:path>
            <a:tileRect/>
          </a:gradFill>
          <a:ln w="9525">
            <a:noFill/>
            <a:round/>
            <a:headEnd/>
            <a:tailEnd/>
          </a:ln>
        </p:spPr>
        <p:txBody>
          <a:bodyPr wrap="none" anchor="ctr"/>
          <a:lstStyle/>
          <a:p>
            <a:pPr algn="ctr" defTabSz="873082"/>
            <a:r>
              <a:rPr lang="de-DE" sz="1600" b="1" dirty="0"/>
              <a:t>5</a:t>
            </a:r>
            <a:endParaRPr lang="en-US" sz="1600" b="1" dirty="0"/>
          </a:p>
        </p:txBody>
      </p:sp>
      <p:sp>
        <p:nvSpPr>
          <p:cNvPr id="12" name="Oval 40">
            <a:extLst>
              <a:ext uri="{FF2B5EF4-FFF2-40B4-BE49-F238E27FC236}">
                <a16:creationId xmlns:a16="http://schemas.microsoft.com/office/drawing/2014/main" id="{0B1D551E-2F88-4106-ED5F-424D47CFEE13}"/>
              </a:ext>
            </a:extLst>
          </p:cNvPr>
          <p:cNvSpPr>
            <a:spLocks noChangeArrowheads="1"/>
          </p:cNvSpPr>
          <p:nvPr/>
        </p:nvSpPr>
        <p:spPr bwMode="auto">
          <a:xfrm>
            <a:off x="506986" y="4615851"/>
            <a:ext cx="350544" cy="335679"/>
          </a:xfrm>
          <a:prstGeom prst="ellipse">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w="9525">
            <a:noFill/>
            <a:round/>
            <a:headEnd/>
            <a:tailEnd/>
          </a:ln>
        </p:spPr>
        <p:txBody>
          <a:bodyPr wrap="none" anchor="ctr"/>
          <a:lstStyle/>
          <a:p>
            <a:pPr algn="ctr" defTabSz="873082"/>
            <a:r>
              <a:rPr lang="es-MX" sz="1100" b="1" dirty="0">
                <a:solidFill>
                  <a:schemeClr val="bg1"/>
                </a:solidFill>
              </a:rPr>
              <a:t>8</a:t>
            </a:r>
            <a:endParaRPr lang="en-US" sz="1100" b="1" dirty="0">
              <a:solidFill>
                <a:schemeClr val="bg1"/>
              </a:solidFill>
            </a:endParaRPr>
          </a:p>
        </p:txBody>
      </p:sp>
      <p:sp>
        <p:nvSpPr>
          <p:cNvPr id="13" name="Textfeld 37">
            <a:extLst>
              <a:ext uri="{FF2B5EF4-FFF2-40B4-BE49-F238E27FC236}">
                <a16:creationId xmlns:a16="http://schemas.microsoft.com/office/drawing/2014/main" id="{2427C84A-62AB-AC27-CB3C-5062A7954141}"/>
              </a:ext>
            </a:extLst>
          </p:cNvPr>
          <p:cNvSpPr txBox="1"/>
          <p:nvPr/>
        </p:nvSpPr>
        <p:spPr>
          <a:xfrm>
            <a:off x="867077" y="3396481"/>
            <a:ext cx="2023975" cy="261610"/>
          </a:xfrm>
          <a:prstGeom prst="rect">
            <a:avLst/>
          </a:prstGeom>
          <a:noFill/>
        </p:spPr>
        <p:txBody>
          <a:bodyPr wrap="square" rtlCol="0">
            <a:spAutoFit/>
          </a:bodyPr>
          <a:lstStyle/>
          <a:p>
            <a:r>
              <a:rPr lang="en-US" sz="1100" dirty="0"/>
              <a:t>Painting Line</a:t>
            </a:r>
          </a:p>
        </p:txBody>
      </p:sp>
      <p:sp>
        <p:nvSpPr>
          <p:cNvPr id="14" name="Oval 41">
            <a:extLst>
              <a:ext uri="{FF2B5EF4-FFF2-40B4-BE49-F238E27FC236}">
                <a16:creationId xmlns:a16="http://schemas.microsoft.com/office/drawing/2014/main" id="{B848C5A1-81B4-2432-F368-6049204FEDD6}"/>
              </a:ext>
            </a:extLst>
          </p:cNvPr>
          <p:cNvSpPr>
            <a:spLocks noChangeArrowheads="1"/>
          </p:cNvSpPr>
          <p:nvPr/>
        </p:nvSpPr>
        <p:spPr bwMode="auto">
          <a:xfrm>
            <a:off x="506986" y="5006047"/>
            <a:ext cx="350544" cy="335679"/>
          </a:xfrm>
          <a:prstGeom prst="ellipse">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w="9525">
            <a:noFill/>
            <a:round/>
            <a:headEnd/>
            <a:tailEnd/>
          </a:ln>
        </p:spPr>
        <p:txBody>
          <a:bodyPr wrap="none" anchor="ctr"/>
          <a:lstStyle/>
          <a:p>
            <a:pPr algn="ctr" defTabSz="873082"/>
            <a:r>
              <a:rPr lang="de-DE" sz="1100" b="1" dirty="0">
                <a:solidFill>
                  <a:schemeClr val="bg1"/>
                </a:solidFill>
              </a:rPr>
              <a:t>9</a:t>
            </a:r>
            <a:endParaRPr lang="en-US" sz="1100" b="1" dirty="0">
              <a:solidFill>
                <a:schemeClr val="bg1"/>
              </a:solidFill>
            </a:endParaRPr>
          </a:p>
        </p:txBody>
      </p:sp>
      <p:sp>
        <p:nvSpPr>
          <p:cNvPr id="15" name="Oval 40">
            <a:extLst>
              <a:ext uri="{FF2B5EF4-FFF2-40B4-BE49-F238E27FC236}">
                <a16:creationId xmlns:a16="http://schemas.microsoft.com/office/drawing/2014/main" id="{D797C9B7-B251-9970-231E-5DA88C787E5D}"/>
              </a:ext>
            </a:extLst>
          </p:cNvPr>
          <p:cNvSpPr>
            <a:spLocks noChangeArrowheads="1"/>
          </p:cNvSpPr>
          <p:nvPr/>
        </p:nvSpPr>
        <p:spPr bwMode="auto">
          <a:xfrm>
            <a:off x="508906" y="5497994"/>
            <a:ext cx="350544" cy="339036"/>
          </a:xfrm>
          <a:prstGeom prst="ellipse">
            <a:avLst/>
          </a:prstGeom>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ln w="9525">
            <a:noFill/>
            <a:round/>
            <a:headEnd/>
            <a:tailEnd/>
          </a:ln>
        </p:spPr>
        <p:txBody>
          <a:bodyPr wrap="none" anchor="ctr"/>
          <a:lstStyle/>
          <a:p>
            <a:pPr algn="ctr" defTabSz="873082"/>
            <a:r>
              <a:rPr lang="es-MX" sz="1100" b="1" dirty="0">
                <a:solidFill>
                  <a:schemeClr val="bg1"/>
                </a:solidFill>
              </a:rPr>
              <a:t>10</a:t>
            </a:r>
            <a:endParaRPr lang="en-US" sz="1100" b="1" dirty="0">
              <a:solidFill>
                <a:schemeClr val="bg1"/>
              </a:solidFill>
            </a:endParaRPr>
          </a:p>
        </p:txBody>
      </p:sp>
      <p:sp>
        <p:nvSpPr>
          <p:cNvPr id="16" name="Textfeld 37">
            <a:extLst>
              <a:ext uri="{FF2B5EF4-FFF2-40B4-BE49-F238E27FC236}">
                <a16:creationId xmlns:a16="http://schemas.microsoft.com/office/drawing/2014/main" id="{DFA47AC9-BAEA-39C2-BE82-CBCE85260486}"/>
              </a:ext>
            </a:extLst>
          </p:cNvPr>
          <p:cNvSpPr txBox="1"/>
          <p:nvPr/>
        </p:nvSpPr>
        <p:spPr>
          <a:xfrm>
            <a:off x="871031" y="2320356"/>
            <a:ext cx="2023975" cy="261610"/>
          </a:xfrm>
          <a:prstGeom prst="rect">
            <a:avLst/>
          </a:prstGeom>
          <a:noFill/>
        </p:spPr>
        <p:txBody>
          <a:bodyPr wrap="square" rtlCol="0">
            <a:spAutoFit/>
          </a:bodyPr>
          <a:lstStyle/>
          <a:p>
            <a:r>
              <a:rPr lang="en-US" sz="1100" dirty="0"/>
              <a:t>Machining</a:t>
            </a:r>
          </a:p>
        </p:txBody>
      </p:sp>
      <p:sp>
        <p:nvSpPr>
          <p:cNvPr id="17" name="Textfeld 37">
            <a:extLst>
              <a:ext uri="{FF2B5EF4-FFF2-40B4-BE49-F238E27FC236}">
                <a16:creationId xmlns:a16="http://schemas.microsoft.com/office/drawing/2014/main" id="{87D3A795-AF39-69FA-D368-E62746443E90}"/>
              </a:ext>
            </a:extLst>
          </p:cNvPr>
          <p:cNvSpPr txBox="1"/>
          <p:nvPr/>
        </p:nvSpPr>
        <p:spPr>
          <a:xfrm>
            <a:off x="859564" y="1918629"/>
            <a:ext cx="2397328" cy="261610"/>
          </a:xfrm>
          <a:prstGeom prst="rect">
            <a:avLst/>
          </a:prstGeom>
          <a:noFill/>
        </p:spPr>
        <p:txBody>
          <a:bodyPr wrap="square" rtlCol="0">
            <a:spAutoFit/>
          </a:bodyPr>
          <a:lstStyle/>
          <a:p>
            <a:r>
              <a:rPr lang="en-US" sz="1100" dirty="0"/>
              <a:t>Incremental Adjuster</a:t>
            </a:r>
          </a:p>
        </p:txBody>
      </p:sp>
      <p:sp>
        <p:nvSpPr>
          <p:cNvPr id="7" name="Oval 40">
            <a:extLst>
              <a:ext uri="{FF2B5EF4-FFF2-40B4-BE49-F238E27FC236}">
                <a16:creationId xmlns:a16="http://schemas.microsoft.com/office/drawing/2014/main" id="{8559D8CB-DA2E-F794-BA7F-1E59BD39D559}"/>
              </a:ext>
            </a:extLst>
          </p:cNvPr>
          <p:cNvSpPr>
            <a:spLocks noChangeArrowheads="1"/>
          </p:cNvSpPr>
          <p:nvPr/>
        </p:nvSpPr>
        <p:spPr bwMode="auto">
          <a:xfrm>
            <a:off x="4055752" y="3709734"/>
            <a:ext cx="350544" cy="320383"/>
          </a:xfrm>
          <a:prstGeom prst="ellipse">
            <a:avLst/>
          </a:prstGeom>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ln w="9525">
            <a:noFill/>
            <a:round/>
            <a:headEnd/>
            <a:tailEnd/>
          </a:ln>
        </p:spPr>
        <p:txBody>
          <a:bodyPr wrap="none" anchor="ctr"/>
          <a:lstStyle/>
          <a:p>
            <a:pPr algn="ctr" defTabSz="873082"/>
            <a:r>
              <a:rPr lang="es-MX" sz="1600" b="1" dirty="0">
                <a:solidFill>
                  <a:schemeClr val="bg1"/>
                </a:solidFill>
              </a:rPr>
              <a:t>10</a:t>
            </a:r>
            <a:endParaRPr lang="en-US" sz="1600" b="1" dirty="0">
              <a:solidFill>
                <a:schemeClr val="bg1"/>
              </a:solidFill>
            </a:endParaRPr>
          </a:p>
        </p:txBody>
      </p:sp>
      <p:sp>
        <p:nvSpPr>
          <p:cNvPr id="23" name="Oval 40">
            <a:extLst>
              <a:ext uri="{FF2B5EF4-FFF2-40B4-BE49-F238E27FC236}">
                <a16:creationId xmlns:a16="http://schemas.microsoft.com/office/drawing/2014/main" id="{47BF70FB-5DD8-1EB2-CE9F-10EE2A38635B}"/>
              </a:ext>
            </a:extLst>
          </p:cNvPr>
          <p:cNvSpPr>
            <a:spLocks noChangeArrowheads="1"/>
          </p:cNvSpPr>
          <p:nvPr/>
        </p:nvSpPr>
        <p:spPr bwMode="auto">
          <a:xfrm>
            <a:off x="506986" y="3006612"/>
            <a:ext cx="350544" cy="339036"/>
          </a:xfrm>
          <a:prstGeom prst="ellipse">
            <a:avLst/>
          </a:prstGeom>
          <a:gradFill flip="none" rotWithShape="1">
            <a:gsLst>
              <a:gs pos="0">
                <a:schemeClr val="accent2">
                  <a:lumMod val="40000"/>
                  <a:lumOff val="60000"/>
                </a:schemeClr>
              </a:gs>
              <a:gs pos="46000">
                <a:schemeClr val="accent2">
                  <a:lumMod val="95000"/>
                  <a:lumOff val="5000"/>
                </a:schemeClr>
              </a:gs>
              <a:gs pos="100000">
                <a:schemeClr val="accent2">
                  <a:lumMod val="60000"/>
                </a:schemeClr>
              </a:gs>
            </a:gsLst>
            <a:path path="circle">
              <a:fillToRect l="50000" t="130000" r="50000" b="-30000"/>
            </a:path>
            <a:tileRect/>
          </a:gradFill>
          <a:ln w="9525">
            <a:noFill/>
            <a:round/>
            <a:headEnd/>
            <a:tailEnd/>
          </a:ln>
        </p:spPr>
        <p:txBody>
          <a:bodyPr wrap="none" anchor="ctr"/>
          <a:lstStyle/>
          <a:p>
            <a:pPr algn="ctr" defTabSz="873082"/>
            <a:r>
              <a:rPr lang="es-MX" sz="1100" b="1"/>
              <a:t>4</a:t>
            </a:r>
            <a:endParaRPr lang="en-US" sz="1100" b="1"/>
          </a:p>
        </p:txBody>
      </p:sp>
      <p:sp>
        <p:nvSpPr>
          <p:cNvPr id="8" name="Foliennummernplatzhalter 4">
            <a:extLst>
              <a:ext uri="{FF2B5EF4-FFF2-40B4-BE49-F238E27FC236}">
                <a16:creationId xmlns:a16="http://schemas.microsoft.com/office/drawing/2014/main" id="{BA334F1F-8381-5292-8A88-D33F459AF53F}"/>
              </a:ext>
            </a:extLst>
          </p:cNvPr>
          <p:cNvSpPr txBox="1">
            <a:spLocks/>
          </p:cNvSpPr>
          <p:nvPr/>
        </p:nvSpPr>
        <p:spPr bwMode="gray">
          <a:xfrm>
            <a:off x="11627480" y="6479918"/>
            <a:ext cx="127218" cy="120649"/>
          </a:xfrm>
          <a:prstGeom prst="rect">
            <a:avLst/>
          </a:prstGeom>
        </p:spPr>
        <p:txBody>
          <a:bodyPr vert="horz" lIns="0" tIns="0" rIns="0" bIns="0" rtlCol="0" anchor="t">
            <a:noAutofit/>
          </a:bodyPr>
          <a:lstStyle>
            <a:defPPr>
              <a:defRPr lang="en-US"/>
            </a:defPPr>
            <a:lvl1pPr marL="0" algn="r" defTabSz="457200" rtl="0" eaLnBrk="1" latinLnBrk="0" hangingPunct="1">
              <a:defRPr sz="800" kern="1200">
                <a:solidFill>
                  <a:schemeClr val="tx1"/>
                </a:solidFill>
                <a:latin typeface="+mn-lt"/>
                <a:ea typeface="+mn-ea"/>
                <a:cs typeface="+mn-cs"/>
              </a:defRPr>
            </a:lvl1pPr>
            <a:lvl2pPr marL="0" algn="r" defTabSz="457200" rtl="0" eaLnBrk="1" latinLnBrk="0" hangingPunct="1">
              <a:defRPr sz="800" kern="1200">
                <a:solidFill>
                  <a:schemeClr val="tx1"/>
                </a:solidFill>
                <a:latin typeface="+mn-lt"/>
                <a:ea typeface="+mn-ea"/>
                <a:cs typeface="+mn-cs"/>
              </a:defRPr>
            </a:lvl2pPr>
            <a:lvl3pPr marL="0" algn="r" defTabSz="457200" rtl="0" eaLnBrk="1" latinLnBrk="0" hangingPunct="1">
              <a:defRPr sz="800" kern="1200">
                <a:solidFill>
                  <a:schemeClr val="tx1"/>
                </a:solidFill>
                <a:latin typeface="+mn-lt"/>
                <a:ea typeface="+mn-ea"/>
                <a:cs typeface="+mn-cs"/>
              </a:defRPr>
            </a:lvl3pPr>
            <a:lvl4pPr marL="0" algn="r" defTabSz="457200" rtl="0" eaLnBrk="1" latinLnBrk="0" hangingPunct="1">
              <a:defRPr sz="800" kern="1200">
                <a:solidFill>
                  <a:schemeClr val="tx1"/>
                </a:solidFill>
                <a:latin typeface="+mn-lt"/>
                <a:ea typeface="+mn-ea"/>
                <a:cs typeface="+mn-cs"/>
              </a:defRPr>
            </a:lvl4pPr>
            <a:lvl5pPr marL="0" algn="r" defTabSz="457200" rtl="0" eaLnBrk="1" latinLnBrk="0" hangingPunct="1">
              <a:defRPr sz="800" kern="1200">
                <a:solidFill>
                  <a:schemeClr val="tx1"/>
                </a:solidFill>
                <a:latin typeface="+mn-lt"/>
                <a:ea typeface="+mn-ea"/>
                <a:cs typeface="+mn-cs"/>
              </a:defRPr>
            </a:lvl5pPr>
            <a:lvl6pPr marL="0" algn="r" defTabSz="457200" rtl="0" eaLnBrk="1" latinLnBrk="0" hangingPunct="1">
              <a:defRPr sz="800" kern="1200">
                <a:solidFill>
                  <a:schemeClr val="tx1"/>
                </a:solidFill>
                <a:latin typeface="+mn-lt"/>
                <a:ea typeface="+mn-ea"/>
                <a:cs typeface="+mn-cs"/>
              </a:defRPr>
            </a:lvl6pPr>
            <a:lvl7pPr marL="0" algn="r" defTabSz="457200" rtl="0" eaLnBrk="1" latinLnBrk="0" hangingPunct="1">
              <a:defRPr sz="800" kern="1200">
                <a:solidFill>
                  <a:schemeClr val="tx1"/>
                </a:solidFill>
                <a:latin typeface="+mn-lt"/>
                <a:ea typeface="+mn-ea"/>
                <a:cs typeface="+mn-cs"/>
              </a:defRPr>
            </a:lvl7pPr>
            <a:lvl8pPr marL="0" algn="r" defTabSz="457200" rtl="0" eaLnBrk="1" latinLnBrk="0" hangingPunct="1">
              <a:defRPr sz="800" kern="1200">
                <a:solidFill>
                  <a:schemeClr val="tx1"/>
                </a:solidFill>
                <a:latin typeface="+mn-lt"/>
                <a:ea typeface="+mn-ea"/>
                <a:cs typeface="+mn-cs"/>
              </a:defRPr>
            </a:lvl8pPr>
            <a:lvl9pPr marL="0" algn="r" defTabSz="457200" rtl="0" eaLnBrk="1" latinLnBrk="0" hangingPunct="1">
              <a:defRPr sz="800" kern="1200">
                <a:solidFill>
                  <a:schemeClr val="tx1"/>
                </a:solidFill>
                <a:latin typeface="+mn-lt"/>
                <a:ea typeface="+mn-ea"/>
                <a:cs typeface="+mn-cs"/>
              </a:defRPr>
            </a:lvl9pPr>
          </a:lstStyle>
          <a:p>
            <a:fld id="{66AA3846-8976-4D24-8224-CEE1235CE9F4}" type="slidenum">
              <a:rPr lang="it-IT" noProof="0" smtClean="0">
                <a:solidFill>
                  <a:srgbClr val="262F3C"/>
                </a:solidFill>
                <a:latin typeface="Arial Nova"/>
              </a:rPr>
              <a:pPr/>
              <a:t>11</a:t>
            </a:fld>
            <a:endParaRPr lang="it-IT" noProof="0" dirty="0">
              <a:solidFill>
                <a:srgbClr val="262F3C"/>
              </a:solidFill>
              <a:latin typeface="Arial Nova"/>
            </a:endParaRPr>
          </a:p>
        </p:txBody>
      </p:sp>
    </p:spTree>
    <p:extLst>
      <p:ext uri="{BB962C8B-B14F-4D97-AF65-F5344CB8AC3E}">
        <p14:creationId xmlns:p14="http://schemas.microsoft.com/office/powerpoint/2010/main" val="15320268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D538E6-57ED-5CEB-B75A-4DED3ABFE2D6}"/>
            </a:ext>
          </a:extLst>
        </p:cNvPr>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02FEE3C1-EEA0-DDEF-EA4F-15A4F11FC789}"/>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2" imgW="426" imgH="426" progId="TCLayout.ActiveDocument.1">
                  <p:embed/>
                </p:oleObj>
              </mc:Choice>
              <mc:Fallback>
                <p:oleObj name="think-cell Slide" r:id="rId12" imgW="426" imgH="426" progId="TCLayout.ActiveDocument.1">
                  <p:embed/>
                  <p:pic>
                    <p:nvPicPr>
                      <p:cNvPr id="5" name="think-cell data - do not delete" hidden="1">
                        <a:extLst>
                          <a:ext uri="{FF2B5EF4-FFF2-40B4-BE49-F238E27FC236}">
                            <a16:creationId xmlns:a16="http://schemas.microsoft.com/office/drawing/2014/main" id="{02FEE3C1-EEA0-DDEF-EA4F-15A4F11FC789}"/>
                          </a:ext>
                        </a:extLst>
                      </p:cNvPr>
                      <p:cNvPicPr/>
                      <p:nvPr/>
                    </p:nvPicPr>
                    <p:blipFill>
                      <a:blip r:embed="rId13"/>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20491ED1-08AE-3A19-1120-28E54BA2B3EE}"/>
              </a:ext>
            </a:extLst>
          </p:cNvPr>
          <p:cNvSpPr>
            <a:spLocks noGrp="1"/>
          </p:cNvSpPr>
          <p:nvPr>
            <p:ph type="title"/>
          </p:nvPr>
        </p:nvSpPr>
        <p:spPr/>
        <p:txBody>
          <a:bodyPr vert="horz"/>
          <a:lstStyle/>
          <a:p>
            <a:r>
              <a:rPr lang="it-IT" dirty="0"/>
              <a:t>ZENDRA</a:t>
            </a:r>
          </a:p>
        </p:txBody>
      </p:sp>
      <p:sp>
        <p:nvSpPr>
          <p:cNvPr id="4" name="Text Placeholder 3">
            <a:extLst>
              <a:ext uri="{FF2B5EF4-FFF2-40B4-BE49-F238E27FC236}">
                <a16:creationId xmlns:a16="http://schemas.microsoft.com/office/drawing/2014/main" id="{CED54A3B-D654-1B15-C874-C60046CD785B}"/>
              </a:ext>
            </a:extLst>
          </p:cNvPr>
          <p:cNvSpPr>
            <a:spLocks noGrp="1"/>
          </p:cNvSpPr>
          <p:nvPr>
            <p:ph type="body" sz="quarter" idx="10"/>
          </p:nvPr>
        </p:nvSpPr>
        <p:spPr/>
        <p:txBody>
          <a:bodyPr/>
          <a:lstStyle/>
          <a:p>
            <a:pPr eaLnBrk="1" hangingPunct="1"/>
            <a:r>
              <a:rPr lang="pt-BR" altLang="it-IT" sz="2000" dirty="0"/>
              <a:t>Certifications</a:t>
            </a:r>
          </a:p>
          <a:p>
            <a:endParaRPr lang="it-IT" dirty="0"/>
          </a:p>
          <a:p>
            <a:endParaRPr lang="it-IT" dirty="0"/>
          </a:p>
        </p:txBody>
      </p:sp>
      <p:sp>
        <p:nvSpPr>
          <p:cNvPr id="7" name="Rectangle 8">
            <a:extLst>
              <a:ext uri="{FF2B5EF4-FFF2-40B4-BE49-F238E27FC236}">
                <a16:creationId xmlns:a16="http://schemas.microsoft.com/office/drawing/2014/main" id="{4B38E8FE-EF72-4262-93FC-7F620C23C786}"/>
              </a:ext>
            </a:extLst>
          </p:cNvPr>
          <p:cNvSpPr>
            <a:spLocks noChangeArrowheads="1"/>
          </p:cNvSpPr>
          <p:nvPr/>
        </p:nvSpPr>
        <p:spPr bwMode="auto">
          <a:xfrm>
            <a:off x="541740" y="1799257"/>
            <a:ext cx="11128424" cy="4011625"/>
          </a:xfrm>
          <a:prstGeom prst="rect">
            <a:avLst/>
          </a:prstGeom>
          <a:gradFill rotWithShape="1">
            <a:gsLst>
              <a:gs pos="0">
                <a:srgbClr val="EAEAEA"/>
              </a:gs>
              <a:gs pos="100000">
                <a:srgbClr val="B2B2B2"/>
              </a:gs>
            </a:gsLst>
            <a:lin ang="2700000" scaled="1"/>
          </a:gradFill>
          <a:ln w="9525" algn="ctr">
            <a:noFill/>
            <a:miter lim="800000"/>
            <a:headEnd/>
            <a:tailEnd/>
          </a:ln>
        </p:spPr>
        <p:txBody>
          <a:bodyPr wrap="square" lIns="96000" tIns="46827" rIns="48000" bIns="46827" anchor="t">
            <a:noAutofit/>
          </a:bodyPr>
          <a:lstStyle/>
          <a:p>
            <a:pPr marL="237061" lvl="1" indent="-237061" defTabSz="1163219">
              <a:lnSpc>
                <a:spcPts val="1987"/>
              </a:lnSpc>
              <a:buClr>
                <a:srgbClr val="FF9900"/>
              </a:buClr>
              <a:buSzPct val="100000"/>
              <a:tabLst>
                <a:tab pos="207784" algn="l"/>
              </a:tabLst>
            </a:pPr>
            <a:endParaRPr lang="en-US" sz="1400" dirty="0">
              <a:solidFill>
                <a:schemeClr val="bg2">
                  <a:lumMod val="10000"/>
                </a:schemeClr>
              </a:solidFill>
            </a:endParaRPr>
          </a:p>
        </p:txBody>
      </p:sp>
      <p:sp>
        <p:nvSpPr>
          <p:cNvPr id="23" name="Rechteck 15">
            <a:extLst>
              <a:ext uri="{FF2B5EF4-FFF2-40B4-BE49-F238E27FC236}">
                <a16:creationId xmlns:a16="http://schemas.microsoft.com/office/drawing/2014/main" id="{06698F2C-F8B7-4DEF-866F-E3894A3124DB}"/>
              </a:ext>
            </a:extLst>
          </p:cNvPr>
          <p:cNvSpPr/>
          <p:nvPr/>
        </p:nvSpPr>
        <p:spPr>
          <a:xfrm flipV="1">
            <a:off x="542083" y="1783867"/>
            <a:ext cx="11139887" cy="60959"/>
          </a:xfrm>
          <a:prstGeom prst="rect">
            <a:avLst/>
          </a:prstGeom>
          <a:solidFill>
            <a:schemeClr val="accent1"/>
          </a:solidFill>
          <a:ln w="9525">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133" dirty="0" err="1">
              <a:solidFill>
                <a:schemeClr val="bg2">
                  <a:lumMod val="10000"/>
                </a:schemeClr>
              </a:solidFill>
            </a:endParaRPr>
          </a:p>
        </p:txBody>
      </p:sp>
      <p:pic>
        <p:nvPicPr>
          <p:cNvPr id="11" name="Imagem 10">
            <a:extLst>
              <a:ext uri="{FF2B5EF4-FFF2-40B4-BE49-F238E27FC236}">
                <a16:creationId xmlns:a16="http://schemas.microsoft.com/office/drawing/2014/main" id="{56395A32-6BEF-4F90-AB01-47B57B23562F}"/>
              </a:ext>
            </a:extLst>
          </p:cNvPr>
          <p:cNvPicPr>
            <a:picLocks noChangeAspect="1"/>
          </p:cNvPicPr>
          <p:nvPr/>
        </p:nvPicPr>
        <p:blipFill>
          <a:blip r:embed="rId14">
            <a:extLst>
              <a:ext uri="{BEBA8EAE-BF5A-486C-A8C5-ECC9F3942E4B}">
                <a14:imgProps xmlns:a14="http://schemas.microsoft.com/office/drawing/2010/main">
                  <a14:imgLayer r:embed="rId15">
                    <a14:imgEffect>
                      <a14:colorTemperature colorTemp="5900"/>
                    </a14:imgEffect>
                    <a14:imgEffect>
                      <a14:brightnessContrast bright="-40000" contrast="40000"/>
                    </a14:imgEffect>
                  </a14:imgLayer>
                </a14:imgProps>
              </a:ext>
            </a:extLst>
          </a:blip>
          <a:stretch>
            <a:fillRect/>
          </a:stretch>
        </p:blipFill>
        <p:spPr>
          <a:xfrm>
            <a:off x="476253" y="1697107"/>
            <a:ext cx="11137899" cy="3764071"/>
          </a:xfrm>
          <a:prstGeom prst="rect">
            <a:avLst/>
          </a:prstGeom>
        </p:spPr>
      </p:pic>
      <p:sp>
        <p:nvSpPr>
          <p:cNvPr id="12" name="AutoShape 11">
            <a:extLst>
              <a:ext uri="{FF2B5EF4-FFF2-40B4-BE49-F238E27FC236}">
                <a16:creationId xmlns:a16="http://schemas.microsoft.com/office/drawing/2014/main" id="{4260AFC5-E3BC-4C62-AEE1-F9E2DAF8883E}"/>
              </a:ext>
            </a:extLst>
          </p:cNvPr>
          <p:cNvSpPr>
            <a:spLocks noChangeArrowheads="1"/>
          </p:cNvSpPr>
          <p:nvPr>
            <p:custDataLst>
              <p:tags r:id="rId2"/>
            </p:custDataLst>
          </p:nvPr>
        </p:nvSpPr>
        <p:spPr bwMode="auto">
          <a:xfrm>
            <a:off x="7800273" y="3371589"/>
            <a:ext cx="2125496" cy="1648153"/>
          </a:xfrm>
          <a:prstGeom prst="hexagon">
            <a:avLst>
              <a:gd name="adj" fmla="val 43571"/>
              <a:gd name="vf" fmla="val 115470"/>
            </a:avLst>
          </a:prstGeom>
          <a:gradFill flip="none" rotWithShape="1">
            <a:gsLst>
              <a:gs pos="0">
                <a:schemeClr val="accent1">
                  <a:lumMod val="5000"/>
                  <a:lumOff val="95000"/>
                </a:schemeClr>
              </a:gs>
              <a:gs pos="42000">
                <a:schemeClr val="bg1"/>
              </a:gs>
              <a:gs pos="83000">
                <a:schemeClr val="accent1">
                  <a:lumMod val="45000"/>
                  <a:lumOff val="55000"/>
                </a:schemeClr>
              </a:gs>
              <a:gs pos="100000">
                <a:schemeClr val="accent1">
                  <a:lumMod val="30000"/>
                  <a:lumOff val="70000"/>
                </a:schemeClr>
              </a:gs>
            </a:gsLst>
            <a:lin ang="5400000" scaled="1"/>
            <a:tileRect/>
          </a:gradFill>
          <a:ln w="12700" algn="ctr">
            <a:noFill/>
            <a:miter lim="800000"/>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lIns="54000" tIns="54000" rIns="54000" bIns="54000" anchor="ctr"/>
          <a:lstStyle/>
          <a:p>
            <a:pPr marL="182558" indent="-182558" algn="ctr" defTabSz="330192">
              <a:buClr>
                <a:schemeClr val="folHlink"/>
              </a:buClr>
              <a:tabLst>
                <a:tab pos="8521487" algn="r"/>
              </a:tabLst>
            </a:pPr>
            <a:endParaRPr lang="en-US" sz="1600" dirty="0">
              <a:solidFill>
                <a:schemeClr val="bg1"/>
              </a:solidFill>
              <a:latin typeface="Arial"/>
            </a:endParaRPr>
          </a:p>
        </p:txBody>
      </p:sp>
      <p:sp>
        <p:nvSpPr>
          <p:cNvPr id="16" name="AutoShape 16">
            <a:extLst>
              <a:ext uri="{FF2B5EF4-FFF2-40B4-BE49-F238E27FC236}">
                <a16:creationId xmlns:a16="http://schemas.microsoft.com/office/drawing/2014/main" id="{3E912AFE-9A32-484A-8D78-4E6402C14B64}"/>
              </a:ext>
            </a:extLst>
          </p:cNvPr>
          <p:cNvSpPr>
            <a:spLocks noChangeArrowheads="1"/>
          </p:cNvSpPr>
          <p:nvPr>
            <p:custDataLst>
              <p:tags r:id="rId3"/>
            </p:custDataLst>
          </p:nvPr>
        </p:nvSpPr>
        <p:spPr bwMode="auto">
          <a:xfrm>
            <a:off x="9562252" y="2341569"/>
            <a:ext cx="1770117" cy="1469160"/>
          </a:xfrm>
          <a:prstGeom prst="hexagon">
            <a:avLst>
              <a:gd name="adj" fmla="val 43571"/>
              <a:gd name="vf" fmla="val 115470"/>
            </a:avLst>
          </a:prstGeom>
          <a:gradFill flip="none" rotWithShape="1">
            <a:gsLst>
              <a:gs pos="0">
                <a:schemeClr val="accent2">
                  <a:lumMod val="0"/>
                  <a:lumOff val="100000"/>
                </a:schemeClr>
              </a:gs>
              <a:gs pos="35000">
                <a:schemeClr val="accent2">
                  <a:lumMod val="0"/>
                  <a:lumOff val="100000"/>
                </a:schemeClr>
              </a:gs>
              <a:gs pos="100000">
                <a:schemeClr val="accent2">
                  <a:lumMod val="100000"/>
                </a:schemeClr>
              </a:gs>
            </a:gsLst>
            <a:path path="circle">
              <a:fillToRect l="50000" t="-80000" r="50000" b="180000"/>
            </a:path>
            <a:tileRect/>
          </a:grad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0" rIns="0" bIns="144000" numCol="1" spcCol="1270" anchor="ctr" anchorCtr="0">
            <a:noAutofit/>
          </a:bodyPr>
          <a:lstStyle/>
          <a:p>
            <a:pPr indent="-182558" algn="ctr" defTabSz="711182">
              <a:spcBef>
                <a:spcPct val="0"/>
              </a:spcBef>
              <a:buClr>
                <a:schemeClr val="folHlink"/>
              </a:buClr>
              <a:tabLst>
                <a:tab pos="8521487" algn="r"/>
              </a:tabLst>
            </a:pPr>
            <a:r>
              <a:rPr lang="en-US" sz="2133" b="1" dirty="0">
                <a:solidFill>
                  <a:schemeClr val="bg2">
                    <a:lumMod val="10000"/>
                  </a:schemeClr>
                </a:solidFill>
                <a:latin typeface="Arial Black" panose="020B0A04020102020204" pitchFamily="34" charset="0"/>
              </a:rPr>
              <a:t>ISO</a:t>
            </a:r>
          </a:p>
          <a:p>
            <a:pPr indent="-182558" algn="ctr" defTabSz="711182">
              <a:spcBef>
                <a:spcPct val="0"/>
              </a:spcBef>
              <a:buClr>
                <a:schemeClr val="folHlink"/>
              </a:buClr>
              <a:tabLst>
                <a:tab pos="8521487" algn="r"/>
              </a:tabLst>
            </a:pPr>
            <a:r>
              <a:rPr lang="en-US" sz="2133" b="1" dirty="0">
                <a:solidFill>
                  <a:schemeClr val="bg2">
                    <a:lumMod val="10000"/>
                  </a:schemeClr>
                </a:solidFill>
                <a:latin typeface="Arial Black" panose="020B0A04020102020204" pitchFamily="34" charset="0"/>
              </a:rPr>
              <a:t>50001</a:t>
            </a:r>
          </a:p>
        </p:txBody>
      </p:sp>
      <p:sp>
        <p:nvSpPr>
          <p:cNvPr id="24" name="AutoShape 16">
            <a:extLst>
              <a:ext uri="{FF2B5EF4-FFF2-40B4-BE49-F238E27FC236}">
                <a16:creationId xmlns:a16="http://schemas.microsoft.com/office/drawing/2014/main" id="{4ABFBE1B-3C88-42E0-8014-3AB07509F0A5}"/>
              </a:ext>
            </a:extLst>
          </p:cNvPr>
          <p:cNvSpPr>
            <a:spLocks noChangeArrowheads="1"/>
          </p:cNvSpPr>
          <p:nvPr>
            <p:custDataLst>
              <p:tags r:id="rId4"/>
            </p:custDataLst>
          </p:nvPr>
        </p:nvSpPr>
        <p:spPr bwMode="auto">
          <a:xfrm>
            <a:off x="4792438" y="2357261"/>
            <a:ext cx="1893513" cy="1469161"/>
          </a:xfrm>
          <a:prstGeom prst="hexagon">
            <a:avLst>
              <a:gd name="adj" fmla="val 43571"/>
              <a:gd name="vf" fmla="val 115470"/>
            </a:avLst>
          </a:prstGeom>
          <a:gradFill flip="none" rotWithShape="1">
            <a:gsLst>
              <a:gs pos="0">
                <a:schemeClr val="accent2">
                  <a:lumMod val="0"/>
                  <a:lumOff val="100000"/>
                </a:schemeClr>
              </a:gs>
              <a:gs pos="35000">
                <a:schemeClr val="accent2">
                  <a:lumMod val="0"/>
                  <a:lumOff val="100000"/>
                </a:schemeClr>
              </a:gs>
              <a:gs pos="100000">
                <a:schemeClr val="accent2">
                  <a:lumMod val="100000"/>
                </a:schemeClr>
              </a:gs>
            </a:gsLst>
            <a:path path="circle">
              <a:fillToRect l="50000" t="-80000" r="50000" b="180000"/>
            </a:path>
            <a:tileRect/>
          </a:grad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0" rIns="0" bIns="192000" numCol="1" spcCol="1270" anchor="ctr" anchorCtr="0">
            <a:noAutofit/>
          </a:bodyPr>
          <a:lstStyle/>
          <a:p>
            <a:pPr indent="-182558" algn="ctr" defTabSz="711182">
              <a:lnSpc>
                <a:spcPct val="90000"/>
              </a:lnSpc>
              <a:spcBef>
                <a:spcPct val="0"/>
              </a:spcBef>
              <a:spcAft>
                <a:spcPct val="35000"/>
              </a:spcAft>
              <a:buClr>
                <a:schemeClr val="folHlink"/>
              </a:buClr>
              <a:tabLst>
                <a:tab pos="8521487" algn="r"/>
              </a:tabLst>
            </a:pPr>
            <a:r>
              <a:rPr lang="en-US" sz="2400" b="1" dirty="0">
                <a:solidFill>
                  <a:schemeClr val="bg2">
                    <a:lumMod val="10000"/>
                  </a:schemeClr>
                </a:solidFill>
                <a:latin typeface="Arial Black" panose="020B0A04020102020204" pitchFamily="34" charset="0"/>
              </a:rPr>
              <a:t>Q1</a:t>
            </a:r>
          </a:p>
          <a:p>
            <a:pPr indent="-182558" algn="ctr" defTabSz="711182">
              <a:lnSpc>
                <a:spcPct val="90000"/>
              </a:lnSpc>
              <a:spcBef>
                <a:spcPct val="0"/>
              </a:spcBef>
              <a:spcAft>
                <a:spcPct val="35000"/>
              </a:spcAft>
              <a:buClr>
                <a:schemeClr val="folHlink"/>
              </a:buClr>
              <a:tabLst>
                <a:tab pos="8521487" algn="r"/>
              </a:tabLst>
            </a:pPr>
            <a:endParaRPr lang="en-US" sz="1200" dirty="0">
              <a:solidFill>
                <a:schemeClr val="bg2">
                  <a:lumMod val="10000"/>
                </a:schemeClr>
              </a:solidFill>
              <a:latin typeface="Arial"/>
            </a:endParaRPr>
          </a:p>
        </p:txBody>
      </p:sp>
      <p:sp>
        <p:nvSpPr>
          <p:cNvPr id="25" name="AutoShape 18">
            <a:extLst>
              <a:ext uri="{FF2B5EF4-FFF2-40B4-BE49-F238E27FC236}">
                <a16:creationId xmlns:a16="http://schemas.microsoft.com/office/drawing/2014/main" id="{472A08D7-7EF6-4F7C-8D05-F70FA05426D1}"/>
              </a:ext>
            </a:extLst>
          </p:cNvPr>
          <p:cNvSpPr>
            <a:spLocks noChangeArrowheads="1"/>
          </p:cNvSpPr>
          <p:nvPr>
            <p:custDataLst>
              <p:tags r:id="rId5"/>
            </p:custDataLst>
          </p:nvPr>
        </p:nvSpPr>
        <p:spPr bwMode="auto">
          <a:xfrm>
            <a:off x="8150127" y="1845750"/>
            <a:ext cx="1708191" cy="1450796"/>
          </a:xfrm>
          <a:prstGeom prst="hexagon">
            <a:avLst>
              <a:gd name="adj" fmla="val 43571"/>
              <a:gd name="vf" fmla="val 115470"/>
            </a:avLst>
          </a:prstGeom>
          <a:gradFill flip="none" rotWithShape="1">
            <a:gsLst>
              <a:gs pos="0">
                <a:schemeClr val="accent2">
                  <a:lumMod val="0"/>
                  <a:lumOff val="100000"/>
                </a:schemeClr>
              </a:gs>
              <a:gs pos="35000">
                <a:schemeClr val="accent2">
                  <a:lumMod val="0"/>
                  <a:lumOff val="100000"/>
                </a:schemeClr>
              </a:gs>
              <a:gs pos="100000">
                <a:schemeClr val="accent2">
                  <a:lumMod val="100000"/>
                </a:schemeClr>
              </a:gs>
            </a:gsLst>
            <a:path path="circle">
              <a:fillToRect l="50000" t="-80000" r="50000" b="180000"/>
            </a:path>
            <a:tileRect/>
          </a:grad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0" rIns="0" bIns="0" numCol="1" spcCol="1270" anchor="ctr" anchorCtr="0">
            <a:noAutofit/>
          </a:bodyPr>
          <a:lstStyle/>
          <a:p>
            <a:pPr indent="-182558" algn="ctr" defTabSz="711182">
              <a:lnSpc>
                <a:spcPct val="90000"/>
              </a:lnSpc>
              <a:spcBef>
                <a:spcPct val="0"/>
              </a:spcBef>
              <a:spcAft>
                <a:spcPct val="35000"/>
              </a:spcAft>
              <a:buClr>
                <a:schemeClr val="folHlink"/>
              </a:buClr>
              <a:tabLst>
                <a:tab pos="8521487" algn="r"/>
              </a:tabLst>
            </a:pPr>
            <a:r>
              <a:rPr lang="en-US" sz="1867" b="1" dirty="0">
                <a:solidFill>
                  <a:schemeClr val="bg2">
                    <a:lumMod val="10000"/>
                  </a:schemeClr>
                </a:solidFill>
                <a:latin typeface="Arial Black" panose="020B0A04020102020204" pitchFamily="34" charset="0"/>
              </a:rPr>
              <a:t>IATF 16949</a:t>
            </a:r>
          </a:p>
        </p:txBody>
      </p:sp>
      <p:sp>
        <p:nvSpPr>
          <p:cNvPr id="26" name="AutoShape 17">
            <a:extLst>
              <a:ext uri="{FF2B5EF4-FFF2-40B4-BE49-F238E27FC236}">
                <a16:creationId xmlns:a16="http://schemas.microsoft.com/office/drawing/2014/main" id="{9A208F90-CA98-4A0F-971C-69D7DC986452}"/>
              </a:ext>
            </a:extLst>
          </p:cNvPr>
          <p:cNvSpPr>
            <a:spLocks noChangeArrowheads="1"/>
          </p:cNvSpPr>
          <p:nvPr>
            <p:custDataLst>
              <p:tags r:id="rId6"/>
            </p:custDataLst>
          </p:nvPr>
        </p:nvSpPr>
        <p:spPr bwMode="auto">
          <a:xfrm>
            <a:off x="6123911" y="3269345"/>
            <a:ext cx="1708191" cy="1249680"/>
          </a:xfrm>
          <a:prstGeom prst="hexagon">
            <a:avLst>
              <a:gd name="adj" fmla="val 43571"/>
              <a:gd name="vf" fmla="val 115470"/>
            </a:avLst>
          </a:prstGeom>
          <a:gradFill flip="none" rotWithShape="1">
            <a:gsLst>
              <a:gs pos="0">
                <a:schemeClr val="accent2">
                  <a:lumMod val="0"/>
                  <a:lumOff val="100000"/>
                </a:schemeClr>
              </a:gs>
              <a:gs pos="35000">
                <a:schemeClr val="accent2">
                  <a:lumMod val="0"/>
                  <a:lumOff val="100000"/>
                </a:schemeClr>
              </a:gs>
              <a:gs pos="100000">
                <a:schemeClr val="accent2">
                  <a:lumMod val="100000"/>
                </a:schemeClr>
              </a:gs>
            </a:gsLst>
            <a:path path="circle">
              <a:fillToRect l="50000" t="-80000" r="50000" b="180000"/>
            </a:path>
            <a:tileRect/>
          </a:grad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0" rIns="0" bIns="0" numCol="1" spcCol="1270" anchor="ctr" anchorCtr="0">
            <a:noAutofit/>
          </a:bodyPr>
          <a:lstStyle/>
          <a:p>
            <a:pPr indent="-182558" algn="ctr" defTabSz="711182">
              <a:lnSpc>
                <a:spcPct val="90000"/>
              </a:lnSpc>
              <a:spcBef>
                <a:spcPct val="0"/>
              </a:spcBef>
              <a:spcAft>
                <a:spcPct val="35000"/>
              </a:spcAft>
              <a:buClr>
                <a:schemeClr val="folHlink"/>
              </a:buClr>
              <a:tabLst>
                <a:tab pos="8521487" algn="r"/>
              </a:tabLst>
            </a:pPr>
            <a:r>
              <a:rPr lang="en-US" sz="1867" b="1" dirty="0">
                <a:solidFill>
                  <a:schemeClr val="bg2">
                    <a:lumMod val="10000"/>
                  </a:schemeClr>
                </a:solidFill>
                <a:latin typeface="Arial Black" panose="020B0A04020102020204" pitchFamily="34" charset="0"/>
              </a:rPr>
              <a:t>ISO</a:t>
            </a:r>
          </a:p>
          <a:p>
            <a:pPr indent="-182558" algn="ctr" defTabSz="711182">
              <a:lnSpc>
                <a:spcPct val="90000"/>
              </a:lnSpc>
              <a:spcBef>
                <a:spcPct val="0"/>
              </a:spcBef>
              <a:spcAft>
                <a:spcPct val="35000"/>
              </a:spcAft>
              <a:buClr>
                <a:schemeClr val="folHlink"/>
              </a:buClr>
              <a:tabLst>
                <a:tab pos="8521487" algn="r"/>
              </a:tabLst>
            </a:pPr>
            <a:r>
              <a:rPr lang="en-US" sz="1867" b="1" dirty="0">
                <a:solidFill>
                  <a:schemeClr val="bg2">
                    <a:lumMod val="10000"/>
                  </a:schemeClr>
                </a:solidFill>
                <a:latin typeface="Arial Black" panose="020B0A04020102020204" pitchFamily="34" charset="0"/>
              </a:rPr>
              <a:t>14001</a:t>
            </a:r>
          </a:p>
        </p:txBody>
      </p:sp>
      <p:pic>
        <p:nvPicPr>
          <p:cNvPr id="30" name="Picture 62">
            <a:extLst>
              <a:ext uri="{FF2B5EF4-FFF2-40B4-BE49-F238E27FC236}">
                <a16:creationId xmlns:a16="http://schemas.microsoft.com/office/drawing/2014/main" id="{55E92045-AB1A-49A9-A242-07A7D69FCB3E}"/>
              </a:ext>
            </a:extLst>
          </p:cNvPr>
          <p:cNvPicPr>
            <a:picLocks noChangeAspect="1" noChangeArrowheads="1"/>
          </p:cNvPicPr>
          <p:nvPr/>
        </p:nvPicPr>
        <p:blipFill>
          <a:blip r:embed="rId16" cstate="print">
            <a:clrChange>
              <a:clrFrom>
                <a:srgbClr val="FFFFFF"/>
              </a:clrFrom>
              <a:clrTo>
                <a:srgbClr val="FFFFFF">
                  <a:alpha val="0"/>
                </a:srgbClr>
              </a:clrTo>
            </a:clrChange>
          </a:blip>
          <a:srcRect l="6375" t="13173" r="6377" b="13173"/>
          <a:stretch>
            <a:fillRect/>
          </a:stretch>
        </p:blipFill>
        <p:spPr bwMode="auto">
          <a:xfrm>
            <a:off x="5315105" y="3059862"/>
            <a:ext cx="917832" cy="411113"/>
          </a:xfrm>
          <a:prstGeom prst="rect">
            <a:avLst/>
          </a:prstGeom>
          <a:noFill/>
          <a:ln w="9525">
            <a:noFill/>
            <a:miter lim="800000"/>
            <a:headEnd/>
            <a:tailEnd/>
          </a:ln>
        </p:spPr>
      </p:pic>
      <p:sp>
        <p:nvSpPr>
          <p:cNvPr id="35" name="AutoShape 17">
            <a:extLst>
              <a:ext uri="{FF2B5EF4-FFF2-40B4-BE49-F238E27FC236}">
                <a16:creationId xmlns:a16="http://schemas.microsoft.com/office/drawing/2014/main" id="{7EF4C535-89E6-447F-949A-F068C530E94B}"/>
              </a:ext>
            </a:extLst>
          </p:cNvPr>
          <p:cNvSpPr>
            <a:spLocks noChangeArrowheads="1"/>
          </p:cNvSpPr>
          <p:nvPr>
            <p:custDataLst>
              <p:tags r:id="rId7"/>
            </p:custDataLst>
          </p:nvPr>
        </p:nvSpPr>
        <p:spPr bwMode="auto">
          <a:xfrm>
            <a:off x="6791823" y="4561310"/>
            <a:ext cx="1708191" cy="1358301"/>
          </a:xfrm>
          <a:prstGeom prst="hexagon">
            <a:avLst>
              <a:gd name="adj" fmla="val 41972"/>
              <a:gd name="vf" fmla="val 115470"/>
            </a:avLst>
          </a:prstGeom>
          <a:gradFill flip="none" rotWithShape="1">
            <a:gsLst>
              <a:gs pos="0">
                <a:schemeClr val="accent2">
                  <a:lumMod val="0"/>
                  <a:lumOff val="100000"/>
                </a:schemeClr>
              </a:gs>
              <a:gs pos="35000">
                <a:schemeClr val="accent2">
                  <a:lumMod val="0"/>
                  <a:lumOff val="100000"/>
                </a:schemeClr>
              </a:gs>
              <a:gs pos="100000">
                <a:schemeClr val="accent2">
                  <a:lumMod val="100000"/>
                </a:schemeClr>
              </a:gs>
            </a:gsLst>
            <a:path path="circle">
              <a:fillToRect l="50000" t="-80000" r="50000" b="180000"/>
            </a:path>
            <a:tileRect/>
          </a:grad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0" rIns="0" bIns="0" numCol="1" spcCol="1270" anchor="ctr" anchorCtr="0">
            <a:noAutofit/>
          </a:bodyPr>
          <a:lstStyle/>
          <a:p>
            <a:pPr indent="-182558" algn="ctr" defTabSz="711182">
              <a:lnSpc>
                <a:spcPct val="90000"/>
              </a:lnSpc>
              <a:spcBef>
                <a:spcPct val="0"/>
              </a:spcBef>
              <a:spcAft>
                <a:spcPct val="35000"/>
              </a:spcAft>
              <a:buClr>
                <a:schemeClr val="folHlink"/>
              </a:buClr>
              <a:tabLst>
                <a:tab pos="8521487" algn="r"/>
              </a:tabLst>
            </a:pPr>
            <a:r>
              <a:rPr lang="en-US" sz="1867" b="1" dirty="0">
                <a:solidFill>
                  <a:schemeClr val="bg2">
                    <a:lumMod val="10000"/>
                  </a:schemeClr>
                </a:solidFill>
                <a:latin typeface="Arial Black" panose="020B0A04020102020204" pitchFamily="34" charset="0"/>
              </a:rPr>
              <a:t>TISAX</a:t>
            </a:r>
          </a:p>
        </p:txBody>
      </p:sp>
      <p:sp>
        <p:nvSpPr>
          <p:cNvPr id="38" name="AutoShape 16">
            <a:extLst>
              <a:ext uri="{FF2B5EF4-FFF2-40B4-BE49-F238E27FC236}">
                <a16:creationId xmlns:a16="http://schemas.microsoft.com/office/drawing/2014/main" id="{F2F95044-3694-4AF8-9BA1-0A200DB7F48C}"/>
              </a:ext>
            </a:extLst>
          </p:cNvPr>
          <p:cNvSpPr>
            <a:spLocks noChangeArrowheads="1"/>
          </p:cNvSpPr>
          <p:nvPr>
            <p:custDataLst>
              <p:tags r:id="rId8"/>
            </p:custDataLst>
          </p:nvPr>
        </p:nvSpPr>
        <p:spPr bwMode="auto">
          <a:xfrm>
            <a:off x="9508465" y="3958449"/>
            <a:ext cx="1967575" cy="1577771"/>
          </a:xfrm>
          <a:prstGeom prst="hexagon">
            <a:avLst>
              <a:gd name="adj" fmla="val 43571"/>
              <a:gd name="vf" fmla="val 115470"/>
            </a:avLst>
          </a:prstGeom>
          <a:gradFill flip="none" rotWithShape="1">
            <a:gsLst>
              <a:gs pos="0">
                <a:schemeClr val="accent2">
                  <a:lumMod val="0"/>
                  <a:lumOff val="100000"/>
                </a:schemeClr>
              </a:gs>
              <a:gs pos="35000">
                <a:schemeClr val="accent2">
                  <a:lumMod val="0"/>
                  <a:lumOff val="100000"/>
                </a:schemeClr>
              </a:gs>
              <a:gs pos="100000">
                <a:schemeClr val="accent2">
                  <a:lumMod val="100000"/>
                </a:schemeClr>
              </a:gs>
            </a:gsLst>
            <a:path path="circle">
              <a:fillToRect l="50000" t="-80000" r="50000" b="180000"/>
            </a:path>
            <a:tileRect/>
          </a:grad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0" rIns="0" bIns="144000" numCol="1" spcCol="1270" anchor="ctr" anchorCtr="0">
            <a:noAutofit/>
          </a:bodyPr>
          <a:lstStyle/>
          <a:p>
            <a:pPr indent="-182558" algn="ctr" defTabSz="711182">
              <a:spcBef>
                <a:spcPct val="0"/>
              </a:spcBef>
              <a:buClr>
                <a:schemeClr val="folHlink"/>
              </a:buClr>
              <a:tabLst>
                <a:tab pos="8521487" algn="r"/>
              </a:tabLst>
            </a:pPr>
            <a:r>
              <a:rPr lang="en-US" sz="2133" b="1" dirty="0">
                <a:solidFill>
                  <a:schemeClr val="bg2">
                    <a:lumMod val="10000"/>
                  </a:schemeClr>
                </a:solidFill>
                <a:latin typeface="Arial Black" panose="020B0A04020102020204" pitchFamily="34" charset="0"/>
              </a:rPr>
              <a:t>CCC</a:t>
            </a:r>
          </a:p>
          <a:p>
            <a:pPr indent="-182558" algn="ctr" defTabSz="711182">
              <a:spcBef>
                <a:spcPct val="0"/>
              </a:spcBef>
              <a:buClr>
                <a:schemeClr val="folHlink"/>
              </a:buClr>
              <a:tabLst>
                <a:tab pos="8521487" algn="r"/>
              </a:tabLst>
            </a:pPr>
            <a:r>
              <a:rPr lang="en-US" sz="1200" b="1" dirty="0">
                <a:solidFill>
                  <a:schemeClr val="bg2">
                    <a:lumMod val="10000"/>
                  </a:schemeClr>
                </a:solidFill>
                <a:latin typeface="Arial Black" panose="020B0A04020102020204" pitchFamily="34" charset="0"/>
              </a:rPr>
              <a:t>(China Compulsory Product Certification)</a:t>
            </a:r>
          </a:p>
        </p:txBody>
      </p:sp>
      <p:sp>
        <p:nvSpPr>
          <p:cNvPr id="39" name="AutoShape 12">
            <a:extLst>
              <a:ext uri="{FF2B5EF4-FFF2-40B4-BE49-F238E27FC236}">
                <a16:creationId xmlns:a16="http://schemas.microsoft.com/office/drawing/2014/main" id="{E2487710-B5BC-415D-88AC-E5CB07CD17AA}"/>
              </a:ext>
            </a:extLst>
          </p:cNvPr>
          <p:cNvSpPr>
            <a:spLocks noChangeArrowheads="1"/>
          </p:cNvSpPr>
          <p:nvPr>
            <p:custDataLst>
              <p:tags r:id="rId9"/>
            </p:custDataLst>
          </p:nvPr>
        </p:nvSpPr>
        <p:spPr bwMode="auto">
          <a:xfrm>
            <a:off x="6273334" y="1363764"/>
            <a:ext cx="1708191" cy="1310721"/>
          </a:xfrm>
          <a:prstGeom prst="hexagon">
            <a:avLst>
              <a:gd name="adj" fmla="val 43571"/>
              <a:gd name="vf" fmla="val 115470"/>
            </a:avLst>
          </a:prstGeom>
          <a:gradFill flip="none" rotWithShape="1">
            <a:gsLst>
              <a:gs pos="0">
                <a:schemeClr val="accent2">
                  <a:lumMod val="0"/>
                  <a:lumOff val="100000"/>
                </a:schemeClr>
              </a:gs>
              <a:gs pos="35000">
                <a:schemeClr val="accent2">
                  <a:lumMod val="0"/>
                  <a:lumOff val="100000"/>
                </a:schemeClr>
              </a:gs>
              <a:gs pos="100000">
                <a:schemeClr val="accent2">
                  <a:lumMod val="100000"/>
                </a:schemeClr>
              </a:gs>
            </a:gsLst>
            <a:path path="circle">
              <a:fillToRect l="50000" t="-80000" r="50000" b="180000"/>
            </a:path>
            <a:tileRect/>
          </a:grad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0" rIns="0" bIns="0" numCol="1" spcCol="1270" anchor="ctr" anchorCtr="0">
            <a:noAutofit/>
          </a:bodyPr>
          <a:lstStyle/>
          <a:p>
            <a:pPr indent="-182558" algn="ctr" defTabSz="711182">
              <a:spcBef>
                <a:spcPct val="0"/>
              </a:spcBef>
              <a:buClr>
                <a:schemeClr val="folHlink"/>
              </a:buClr>
              <a:tabLst>
                <a:tab pos="8521487" algn="r"/>
              </a:tabLst>
            </a:pPr>
            <a:r>
              <a:rPr lang="en-US" sz="2133" b="1" dirty="0">
                <a:solidFill>
                  <a:schemeClr val="bg2">
                    <a:lumMod val="10000"/>
                  </a:schemeClr>
                </a:solidFill>
                <a:latin typeface="Arial Black" panose="020B0A04020102020204" pitchFamily="34" charset="0"/>
              </a:rPr>
              <a:t>ECE R 90</a:t>
            </a:r>
          </a:p>
        </p:txBody>
      </p:sp>
      <p:sp>
        <p:nvSpPr>
          <p:cNvPr id="3" name="AutoShape 17">
            <a:extLst>
              <a:ext uri="{FF2B5EF4-FFF2-40B4-BE49-F238E27FC236}">
                <a16:creationId xmlns:a16="http://schemas.microsoft.com/office/drawing/2014/main" id="{A2E077E9-78E7-ACF0-A8E6-53F20BC04674}"/>
              </a:ext>
            </a:extLst>
          </p:cNvPr>
          <p:cNvSpPr>
            <a:spLocks noChangeArrowheads="1"/>
          </p:cNvSpPr>
          <p:nvPr>
            <p:custDataLst>
              <p:tags r:id="rId10"/>
            </p:custDataLst>
          </p:nvPr>
        </p:nvSpPr>
        <p:spPr bwMode="auto">
          <a:xfrm>
            <a:off x="4846961" y="4149655"/>
            <a:ext cx="1708191" cy="1249680"/>
          </a:xfrm>
          <a:prstGeom prst="hexagon">
            <a:avLst>
              <a:gd name="adj" fmla="val 43571"/>
              <a:gd name="vf" fmla="val 115470"/>
            </a:avLst>
          </a:prstGeom>
          <a:gradFill flip="none" rotWithShape="1">
            <a:gsLst>
              <a:gs pos="0">
                <a:schemeClr val="accent2">
                  <a:lumMod val="0"/>
                  <a:lumOff val="100000"/>
                </a:schemeClr>
              </a:gs>
              <a:gs pos="35000">
                <a:schemeClr val="accent2">
                  <a:lumMod val="0"/>
                  <a:lumOff val="100000"/>
                </a:schemeClr>
              </a:gs>
              <a:gs pos="100000">
                <a:schemeClr val="accent2">
                  <a:lumMod val="100000"/>
                </a:schemeClr>
              </a:gs>
            </a:gsLst>
            <a:path path="circle">
              <a:fillToRect l="50000" t="-80000" r="50000" b="180000"/>
            </a:path>
            <a:tileRect/>
          </a:grad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0" rIns="0" bIns="0" numCol="1" spcCol="1270" anchor="ctr" anchorCtr="0">
            <a:noAutofit/>
          </a:bodyPr>
          <a:lstStyle/>
          <a:p>
            <a:pPr indent="-182558" algn="ctr" defTabSz="711182">
              <a:lnSpc>
                <a:spcPct val="90000"/>
              </a:lnSpc>
              <a:spcBef>
                <a:spcPct val="0"/>
              </a:spcBef>
              <a:spcAft>
                <a:spcPct val="35000"/>
              </a:spcAft>
              <a:buClr>
                <a:schemeClr val="folHlink"/>
              </a:buClr>
              <a:tabLst>
                <a:tab pos="8521487" algn="r"/>
              </a:tabLst>
            </a:pPr>
            <a:r>
              <a:rPr lang="en-US" sz="1867" b="1" dirty="0">
                <a:solidFill>
                  <a:schemeClr val="bg2">
                    <a:lumMod val="10000"/>
                  </a:schemeClr>
                </a:solidFill>
                <a:latin typeface="Arial Black" panose="020B0A04020102020204" pitchFamily="34" charset="0"/>
              </a:rPr>
              <a:t>ISO</a:t>
            </a:r>
          </a:p>
          <a:p>
            <a:pPr indent="-182558" algn="ctr" defTabSz="711182">
              <a:lnSpc>
                <a:spcPct val="90000"/>
              </a:lnSpc>
              <a:spcBef>
                <a:spcPct val="0"/>
              </a:spcBef>
              <a:spcAft>
                <a:spcPct val="35000"/>
              </a:spcAft>
              <a:buClr>
                <a:schemeClr val="folHlink"/>
              </a:buClr>
              <a:tabLst>
                <a:tab pos="8521487" algn="r"/>
              </a:tabLst>
            </a:pPr>
            <a:r>
              <a:rPr lang="en-US" sz="1867" b="1" dirty="0">
                <a:solidFill>
                  <a:schemeClr val="bg2">
                    <a:lumMod val="10000"/>
                  </a:schemeClr>
                </a:solidFill>
                <a:latin typeface="Arial Black" panose="020B0A04020102020204" pitchFamily="34" charset="0"/>
              </a:rPr>
              <a:t>45001</a:t>
            </a:r>
          </a:p>
        </p:txBody>
      </p:sp>
      <p:pic>
        <p:nvPicPr>
          <p:cNvPr id="6" name="Immagine 5">
            <a:extLst>
              <a:ext uri="{FF2B5EF4-FFF2-40B4-BE49-F238E27FC236}">
                <a16:creationId xmlns:a16="http://schemas.microsoft.com/office/drawing/2014/main" id="{CD35E957-F8E1-8282-C655-4B909624BF96}"/>
              </a:ext>
            </a:extLst>
          </p:cNvPr>
          <p:cNvPicPr>
            <a:picLocks noChangeAspect="1"/>
          </p:cNvPicPr>
          <p:nvPr/>
        </p:nvPicPr>
        <p:blipFill>
          <a:blip r:embed="rId17"/>
          <a:stretch>
            <a:fillRect/>
          </a:stretch>
        </p:blipFill>
        <p:spPr>
          <a:xfrm>
            <a:off x="8108867" y="3844683"/>
            <a:ext cx="1463370" cy="550382"/>
          </a:xfrm>
          <a:prstGeom prst="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pic>
      <p:sp>
        <p:nvSpPr>
          <p:cNvPr id="8" name="Foliennummernplatzhalter 4">
            <a:extLst>
              <a:ext uri="{FF2B5EF4-FFF2-40B4-BE49-F238E27FC236}">
                <a16:creationId xmlns:a16="http://schemas.microsoft.com/office/drawing/2014/main" id="{03319072-7FA8-DA19-8982-0B8F52704CA7}"/>
              </a:ext>
            </a:extLst>
          </p:cNvPr>
          <p:cNvSpPr txBox="1">
            <a:spLocks/>
          </p:cNvSpPr>
          <p:nvPr/>
        </p:nvSpPr>
        <p:spPr bwMode="gray">
          <a:xfrm>
            <a:off x="11627480" y="6479918"/>
            <a:ext cx="127218" cy="120649"/>
          </a:xfrm>
          <a:prstGeom prst="rect">
            <a:avLst/>
          </a:prstGeom>
        </p:spPr>
        <p:txBody>
          <a:bodyPr vert="horz" lIns="0" tIns="0" rIns="0" bIns="0" rtlCol="0" anchor="t">
            <a:noAutofit/>
          </a:bodyPr>
          <a:lstStyle>
            <a:defPPr>
              <a:defRPr lang="en-US"/>
            </a:defPPr>
            <a:lvl1pPr marL="0" algn="r" defTabSz="457200" rtl="0" eaLnBrk="1" latinLnBrk="0" hangingPunct="1">
              <a:defRPr sz="800" kern="1200">
                <a:solidFill>
                  <a:schemeClr val="tx1"/>
                </a:solidFill>
                <a:latin typeface="+mn-lt"/>
                <a:ea typeface="+mn-ea"/>
                <a:cs typeface="+mn-cs"/>
              </a:defRPr>
            </a:lvl1pPr>
            <a:lvl2pPr marL="0" algn="r" defTabSz="457200" rtl="0" eaLnBrk="1" latinLnBrk="0" hangingPunct="1">
              <a:defRPr sz="800" kern="1200">
                <a:solidFill>
                  <a:schemeClr val="tx1"/>
                </a:solidFill>
                <a:latin typeface="+mn-lt"/>
                <a:ea typeface="+mn-ea"/>
                <a:cs typeface="+mn-cs"/>
              </a:defRPr>
            </a:lvl2pPr>
            <a:lvl3pPr marL="0" algn="r" defTabSz="457200" rtl="0" eaLnBrk="1" latinLnBrk="0" hangingPunct="1">
              <a:defRPr sz="800" kern="1200">
                <a:solidFill>
                  <a:schemeClr val="tx1"/>
                </a:solidFill>
                <a:latin typeface="+mn-lt"/>
                <a:ea typeface="+mn-ea"/>
                <a:cs typeface="+mn-cs"/>
              </a:defRPr>
            </a:lvl3pPr>
            <a:lvl4pPr marL="0" algn="r" defTabSz="457200" rtl="0" eaLnBrk="1" latinLnBrk="0" hangingPunct="1">
              <a:defRPr sz="800" kern="1200">
                <a:solidFill>
                  <a:schemeClr val="tx1"/>
                </a:solidFill>
                <a:latin typeface="+mn-lt"/>
                <a:ea typeface="+mn-ea"/>
                <a:cs typeface="+mn-cs"/>
              </a:defRPr>
            </a:lvl4pPr>
            <a:lvl5pPr marL="0" algn="r" defTabSz="457200" rtl="0" eaLnBrk="1" latinLnBrk="0" hangingPunct="1">
              <a:defRPr sz="800" kern="1200">
                <a:solidFill>
                  <a:schemeClr val="tx1"/>
                </a:solidFill>
                <a:latin typeface="+mn-lt"/>
                <a:ea typeface="+mn-ea"/>
                <a:cs typeface="+mn-cs"/>
              </a:defRPr>
            </a:lvl5pPr>
            <a:lvl6pPr marL="0" algn="r" defTabSz="457200" rtl="0" eaLnBrk="1" latinLnBrk="0" hangingPunct="1">
              <a:defRPr sz="800" kern="1200">
                <a:solidFill>
                  <a:schemeClr val="tx1"/>
                </a:solidFill>
                <a:latin typeface="+mn-lt"/>
                <a:ea typeface="+mn-ea"/>
                <a:cs typeface="+mn-cs"/>
              </a:defRPr>
            </a:lvl6pPr>
            <a:lvl7pPr marL="0" algn="r" defTabSz="457200" rtl="0" eaLnBrk="1" latinLnBrk="0" hangingPunct="1">
              <a:defRPr sz="800" kern="1200">
                <a:solidFill>
                  <a:schemeClr val="tx1"/>
                </a:solidFill>
                <a:latin typeface="+mn-lt"/>
                <a:ea typeface="+mn-ea"/>
                <a:cs typeface="+mn-cs"/>
              </a:defRPr>
            </a:lvl7pPr>
            <a:lvl8pPr marL="0" algn="r" defTabSz="457200" rtl="0" eaLnBrk="1" latinLnBrk="0" hangingPunct="1">
              <a:defRPr sz="800" kern="1200">
                <a:solidFill>
                  <a:schemeClr val="tx1"/>
                </a:solidFill>
                <a:latin typeface="+mn-lt"/>
                <a:ea typeface="+mn-ea"/>
                <a:cs typeface="+mn-cs"/>
              </a:defRPr>
            </a:lvl8pPr>
            <a:lvl9pPr marL="0" algn="r" defTabSz="457200" rtl="0" eaLnBrk="1" latinLnBrk="0" hangingPunct="1">
              <a:defRPr sz="800" kern="1200">
                <a:solidFill>
                  <a:schemeClr val="tx1"/>
                </a:solidFill>
                <a:latin typeface="+mn-lt"/>
                <a:ea typeface="+mn-ea"/>
                <a:cs typeface="+mn-cs"/>
              </a:defRPr>
            </a:lvl9pPr>
          </a:lstStyle>
          <a:p>
            <a:fld id="{66AA3846-8976-4D24-8224-CEE1235CE9F4}" type="slidenum">
              <a:rPr lang="it-IT" noProof="0" smtClean="0">
                <a:solidFill>
                  <a:srgbClr val="262F3C"/>
                </a:solidFill>
                <a:latin typeface="Arial Nova"/>
              </a:rPr>
              <a:pPr/>
              <a:t>12</a:t>
            </a:fld>
            <a:endParaRPr lang="it-IT" noProof="0" dirty="0">
              <a:solidFill>
                <a:srgbClr val="262F3C"/>
              </a:solidFill>
              <a:latin typeface="Arial Nova"/>
            </a:endParaRPr>
          </a:p>
        </p:txBody>
      </p:sp>
    </p:spTree>
    <p:extLst>
      <p:ext uri="{BB962C8B-B14F-4D97-AF65-F5344CB8AC3E}">
        <p14:creationId xmlns:p14="http://schemas.microsoft.com/office/powerpoint/2010/main" val="40976669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D538E6-57ED-5CEB-B75A-4DED3ABFE2D6}"/>
            </a:ext>
          </a:extLst>
        </p:cNvPr>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02FEE3C1-EEA0-DDEF-EA4F-15A4F11FC789}"/>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6" imgH="426" progId="TCLayout.ActiveDocument.1">
                  <p:embed/>
                </p:oleObj>
              </mc:Choice>
              <mc:Fallback>
                <p:oleObj name="think-cell Slide" r:id="rId3" imgW="426" imgH="426" progId="TCLayout.ActiveDocument.1">
                  <p:embed/>
                  <p:pic>
                    <p:nvPicPr>
                      <p:cNvPr id="5" name="think-cell data - do not delete" hidden="1">
                        <a:extLst>
                          <a:ext uri="{FF2B5EF4-FFF2-40B4-BE49-F238E27FC236}">
                            <a16:creationId xmlns:a16="http://schemas.microsoft.com/office/drawing/2014/main" id="{02FEE3C1-EEA0-DDEF-EA4F-15A4F11FC78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20491ED1-08AE-3A19-1120-28E54BA2B3EE}"/>
              </a:ext>
            </a:extLst>
          </p:cNvPr>
          <p:cNvSpPr>
            <a:spLocks noGrp="1"/>
          </p:cNvSpPr>
          <p:nvPr>
            <p:ph type="title"/>
          </p:nvPr>
        </p:nvSpPr>
        <p:spPr/>
        <p:txBody>
          <a:bodyPr vert="horz"/>
          <a:lstStyle/>
          <a:p>
            <a:r>
              <a:rPr lang="it-IT" dirty="0"/>
              <a:t>ZENDRA</a:t>
            </a:r>
          </a:p>
        </p:txBody>
      </p:sp>
      <p:sp>
        <p:nvSpPr>
          <p:cNvPr id="4" name="Text Placeholder 3">
            <a:extLst>
              <a:ext uri="{FF2B5EF4-FFF2-40B4-BE49-F238E27FC236}">
                <a16:creationId xmlns:a16="http://schemas.microsoft.com/office/drawing/2014/main" id="{CED54A3B-D654-1B15-C874-C60046CD785B}"/>
              </a:ext>
            </a:extLst>
          </p:cNvPr>
          <p:cNvSpPr>
            <a:spLocks noGrp="1"/>
          </p:cNvSpPr>
          <p:nvPr>
            <p:ph type="body" sz="quarter" idx="10"/>
          </p:nvPr>
        </p:nvSpPr>
        <p:spPr/>
        <p:txBody>
          <a:bodyPr/>
          <a:lstStyle/>
          <a:p>
            <a:pPr eaLnBrk="1" hangingPunct="1"/>
            <a:r>
              <a:rPr lang="en-US" altLang="it-IT" sz="2000" dirty="0"/>
              <a:t>We take care of our Planet!</a:t>
            </a:r>
          </a:p>
          <a:p>
            <a:endParaRPr lang="it-IT" dirty="0"/>
          </a:p>
          <a:p>
            <a:endParaRPr lang="it-IT" dirty="0"/>
          </a:p>
        </p:txBody>
      </p:sp>
      <p:pic>
        <p:nvPicPr>
          <p:cNvPr id="8" name="Picture 2"/>
          <p:cNvPicPr>
            <a:picLocks noChangeAspect="1" noChangeArrowheads="1"/>
          </p:cNvPicPr>
          <p:nvPr/>
        </p:nvPicPr>
        <p:blipFill>
          <a:blip r:embed="rId5" cstate="print">
            <a:extLst>
              <a:ext uri="{28A0092B-C50C-407E-A947-70E740481C1C}">
                <a14:useLocalDpi xmlns:a14="http://schemas.microsoft.com/office/drawing/2010/main"/>
              </a:ext>
            </a:extLst>
          </a:blip>
          <a:srcRect b="23364"/>
          <a:stretch>
            <a:fillRect/>
          </a:stretch>
        </p:blipFill>
        <p:spPr bwMode="auto">
          <a:xfrm>
            <a:off x="9345731" y="4458634"/>
            <a:ext cx="1724635" cy="1047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9" descr="C:\Users\x-silvae1\Desktop\SGA\logo\Corp%20E-Icon-Sustain_large.png"/>
          <p:cNvPicPr>
            <a:picLocks noChangeAspect="1" noChangeArrowheads="1"/>
          </p:cNvPicPr>
          <p:nvPr/>
        </p:nvPicPr>
        <p:blipFill>
          <a:blip r:embed="rId6" cstate="print">
            <a:lum/>
            <a:extLst>
              <a:ext uri="{28A0092B-C50C-407E-A947-70E740481C1C}">
                <a14:useLocalDpi xmlns:a14="http://schemas.microsoft.com/office/drawing/2010/main"/>
              </a:ext>
            </a:extLst>
          </a:blip>
          <a:srcRect/>
          <a:stretch>
            <a:fillRect/>
          </a:stretch>
        </p:blipFill>
        <p:spPr bwMode="auto">
          <a:xfrm>
            <a:off x="6170425" y="583919"/>
            <a:ext cx="1772196" cy="699337"/>
          </a:xfrm>
          <a:prstGeom prst="rect">
            <a:avLst/>
          </a:prstGeom>
          <a:noFill/>
          <a:ln w="9525">
            <a:noFill/>
            <a:miter lim="800000"/>
            <a:headEnd/>
            <a:tailEnd/>
          </a:ln>
        </p:spPr>
      </p:pic>
      <p:pic>
        <p:nvPicPr>
          <p:cNvPr id="51" name="Bild 1"/>
          <p:cNvPicPr>
            <a:picLocks noChangeAspect="1" noChangeArrowheads="1"/>
          </p:cNvPicPr>
          <p:nvPr/>
        </p:nvPicPr>
        <p:blipFill>
          <a:blip r:embed="rId7" cstate="print"/>
          <a:srcRect/>
          <a:stretch>
            <a:fillRect/>
          </a:stretch>
        </p:blipFill>
        <p:spPr bwMode="auto">
          <a:xfrm>
            <a:off x="7462911" y="4458634"/>
            <a:ext cx="1356857" cy="923415"/>
          </a:xfrm>
          <a:prstGeom prst="rect">
            <a:avLst/>
          </a:prstGeom>
          <a:noFill/>
        </p:spPr>
      </p:pic>
      <p:pic>
        <p:nvPicPr>
          <p:cNvPr id="71" name="Picture 5123"/>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5357383" y="4333814"/>
            <a:ext cx="785684" cy="122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
                <a:solidFill>
                  <a:srgbClr val="000000"/>
                </a:solidFill>
                <a:miter lim="800000"/>
                <a:headEnd/>
                <a:tailEnd/>
              </a14:hiddenLine>
            </a:ext>
          </a:extLst>
        </p:spPr>
      </p:pic>
      <p:sp>
        <p:nvSpPr>
          <p:cNvPr id="32" name="CaixaDeTexto 3"/>
          <p:cNvSpPr txBox="1"/>
          <p:nvPr/>
        </p:nvSpPr>
        <p:spPr>
          <a:xfrm>
            <a:off x="6568795" y="1433031"/>
            <a:ext cx="4951056" cy="2639441"/>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a:lnSpc>
                <a:spcPct val="150000"/>
              </a:lnSpc>
              <a:buClr>
                <a:schemeClr val="accent3"/>
              </a:buClr>
            </a:pPr>
            <a:r>
              <a:rPr lang="en-US" sz="1600" dirty="0">
                <a:solidFill>
                  <a:schemeClr val="accent4">
                    <a:lumMod val="75000"/>
                  </a:schemeClr>
                </a:solidFill>
              </a:rPr>
              <a:t>We claim to a solid and aligned environmental and energy performance of our products and processes. It is defined by the systematic and sustainable management of energy, emissions, resources and substances of concern (such as CO2, VOC, noise, dust, hazardous substances and wastes) operating an EMS according to ISO 14001.</a:t>
            </a:r>
          </a:p>
        </p:txBody>
      </p:sp>
      <p:pic>
        <p:nvPicPr>
          <p:cNvPr id="33" name="Picture 5123"/>
          <p:cNvPicPr>
            <a:picLocks noChangeAspect="1" noChangeArrowheads="1"/>
          </p:cNvPicPr>
          <p:nvPr/>
        </p:nvPicPr>
        <p:blipFill rotWithShape="1">
          <a:blip r:embed="rId9" cstate="print">
            <a:extLst>
              <a:ext uri="{28A0092B-C50C-407E-A947-70E740481C1C}">
                <a14:useLocalDpi xmlns:a14="http://schemas.microsoft.com/office/drawing/2010/main"/>
              </a:ext>
            </a:extLst>
          </a:blip>
          <a:srcRect t="47165" b="41052"/>
          <a:stretch/>
        </p:blipFill>
        <p:spPr bwMode="auto">
          <a:xfrm>
            <a:off x="5357383" y="5062098"/>
            <a:ext cx="785684" cy="144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
                <a:solidFill>
                  <a:srgbClr val="000000"/>
                </a:solidFill>
                <a:miter lim="800000"/>
                <a:headEnd/>
                <a:tailEnd/>
              </a14:hiddenLine>
            </a:ext>
          </a:extLst>
        </p:spPr>
      </p:pic>
      <p:sp>
        <p:nvSpPr>
          <p:cNvPr id="34" name="CaixaDeTexto 4"/>
          <p:cNvSpPr txBox="1"/>
          <p:nvPr/>
        </p:nvSpPr>
        <p:spPr>
          <a:xfrm>
            <a:off x="5243485" y="5014159"/>
            <a:ext cx="1008112" cy="215444"/>
          </a:xfrm>
          <a:prstGeom prst="rect">
            <a:avLst/>
          </a:prstGeom>
          <a:noFill/>
        </p:spPr>
        <p:txBody>
          <a:bodyPr wrap="square" rtlCol="0">
            <a:spAutoFit/>
          </a:bodyPr>
          <a:lstStyle/>
          <a:p>
            <a:pPr algn="ctr"/>
            <a:r>
              <a:rPr lang="pt-BR" sz="800" b="1" dirty="0">
                <a:solidFill>
                  <a:srgbClr val="E1F5D1"/>
                </a:solidFill>
                <a:latin typeface="+mj-lt"/>
              </a:rPr>
              <a:t>ISO14001:2015</a:t>
            </a:r>
          </a:p>
        </p:txBody>
      </p:sp>
      <p:sp>
        <p:nvSpPr>
          <p:cNvPr id="3" name="Foliennummernplatzhalter 4">
            <a:extLst>
              <a:ext uri="{FF2B5EF4-FFF2-40B4-BE49-F238E27FC236}">
                <a16:creationId xmlns:a16="http://schemas.microsoft.com/office/drawing/2014/main" id="{7A8670AD-CC79-5113-537B-D5D5D999590D}"/>
              </a:ext>
            </a:extLst>
          </p:cNvPr>
          <p:cNvSpPr txBox="1">
            <a:spLocks/>
          </p:cNvSpPr>
          <p:nvPr/>
        </p:nvSpPr>
        <p:spPr bwMode="gray">
          <a:xfrm>
            <a:off x="11627480" y="6479918"/>
            <a:ext cx="127218" cy="120649"/>
          </a:xfrm>
          <a:prstGeom prst="rect">
            <a:avLst/>
          </a:prstGeom>
        </p:spPr>
        <p:txBody>
          <a:bodyPr vert="horz" lIns="0" tIns="0" rIns="0" bIns="0" rtlCol="0" anchor="t">
            <a:noAutofit/>
          </a:bodyPr>
          <a:lstStyle>
            <a:defPPr>
              <a:defRPr lang="en-US"/>
            </a:defPPr>
            <a:lvl1pPr marL="0" algn="r" defTabSz="457200" rtl="0" eaLnBrk="1" latinLnBrk="0" hangingPunct="1">
              <a:defRPr sz="800" kern="1200">
                <a:solidFill>
                  <a:schemeClr val="tx1"/>
                </a:solidFill>
                <a:latin typeface="+mn-lt"/>
                <a:ea typeface="+mn-ea"/>
                <a:cs typeface="+mn-cs"/>
              </a:defRPr>
            </a:lvl1pPr>
            <a:lvl2pPr marL="0" algn="r" defTabSz="457200" rtl="0" eaLnBrk="1" latinLnBrk="0" hangingPunct="1">
              <a:defRPr sz="800" kern="1200">
                <a:solidFill>
                  <a:schemeClr val="tx1"/>
                </a:solidFill>
                <a:latin typeface="+mn-lt"/>
                <a:ea typeface="+mn-ea"/>
                <a:cs typeface="+mn-cs"/>
              </a:defRPr>
            </a:lvl2pPr>
            <a:lvl3pPr marL="0" algn="r" defTabSz="457200" rtl="0" eaLnBrk="1" latinLnBrk="0" hangingPunct="1">
              <a:defRPr sz="800" kern="1200">
                <a:solidFill>
                  <a:schemeClr val="tx1"/>
                </a:solidFill>
                <a:latin typeface="+mn-lt"/>
                <a:ea typeface="+mn-ea"/>
                <a:cs typeface="+mn-cs"/>
              </a:defRPr>
            </a:lvl3pPr>
            <a:lvl4pPr marL="0" algn="r" defTabSz="457200" rtl="0" eaLnBrk="1" latinLnBrk="0" hangingPunct="1">
              <a:defRPr sz="800" kern="1200">
                <a:solidFill>
                  <a:schemeClr val="tx1"/>
                </a:solidFill>
                <a:latin typeface="+mn-lt"/>
                <a:ea typeface="+mn-ea"/>
                <a:cs typeface="+mn-cs"/>
              </a:defRPr>
            </a:lvl4pPr>
            <a:lvl5pPr marL="0" algn="r" defTabSz="457200" rtl="0" eaLnBrk="1" latinLnBrk="0" hangingPunct="1">
              <a:defRPr sz="800" kern="1200">
                <a:solidFill>
                  <a:schemeClr val="tx1"/>
                </a:solidFill>
                <a:latin typeface="+mn-lt"/>
                <a:ea typeface="+mn-ea"/>
                <a:cs typeface="+mn-cs"/>
              </a:defRPr>
            </a:lvl5pPr>
            <a:lvl6pPr marL="0" algn="r" defTabSz="457200" rtl="0" eaLnBrk="1" latinLnBrk="0" hangingPunct="1">
              <a:defRPr sz="800" kern="1200">
                <a:solidFill>
                  <a:schemeClr val="tx1"/>
                </a:solidFill>
                <a:latin typeface="+mn-lt"/>
                <a:ea typeface="+mn-ea"/>
                <a:cs typeface="+mn-cs"/>
              </a:defRPr>
            </a:lvl6pPr>
            <a:lvl7pPr marL="0" algn="r" defTabSz="457200" rtl="0" eaLnBrk="1" latinLnBrk="0" hangingPunct="1">
              <a:defRPr sz="800" kern="1200">
                <a:solidFill>
                  <a:schemeClr val="tx1"/>
                </a:solidFill>
                <a:latin typeface="+mn-lt"/>
                <a:ea typeface="+mn-ea"/>
                <a:cs typeface="+mn-cs"/>
              </a:defRPr>
            </a:lvl7pPr>
            <a:lvl8pPr marL="0" algn="r" defTabSz="457200" rtl="0" eaLnBrk="1" latinLnBrk="0" hangingPunct="1">
              <a:defRPr sz="800" kern="1200">
                <a:solidFill>
                  <a:schemeClr val="tx1"/>
                </a:solidFill>
                <a:latin typeface="+mn-lt"/>
                <a:ea typeface="+mn-ea"/>
                <a:cs typeface="+mn-cs"/>
              </a:defRPr>
            </a:lvl8pPr>
            <a:lvl9pPr marL="0" algn="r" defTabSz="457200" rtl="0" eaLnBrk="1" latinLnBrk="0" hangingPunct="1">
              <a:defRPr sz="800" kern="1200">
                <a:solidFill>
                  <a:schemeClr val="tx1"/>
                </a:solidFill>
                <a:latin typeface="+mn-lt"/>
                <a:ea typeface="+mn-ea"/>
                <a:cs typeface="+mn-cs"/>
              </a:defRPr>
            </a:lvl9pPr>
          </a:lstStyle>
          <a:p>
            <a:fld id="{66AA3846-8976-4D24-8224-CEE1235CE9F4}" type="slidenum">
              <a:rPr lang="it-IT" noProof="0" smtClean="0">
                <a:solidFill>
                  <a:srgbClr val="262F3C"/>
                </a:solidFill>
                <a:latin typeface="Arial Nova"/>
              </a:rPr>
              <a:pPr/>
              <a:t>13</a:t>
            </a:fld>
            <a:endParaRPr lang="it-IT" noProof="0" dirty="0">
              <a:solidFill>
                <a:srgbClr val="262F3C"/>
              </a:solidFill>
              <a:latin typeface="Arial Nova"/>
            </a:endParaRPr>
          </a:p>
        </p:txBody>
      </p:sp>
      <p:grpSp>
        <p:nvGrpSpPr>
          <p:cNvPr id="6" name="Grupo 62"/>
          <p:cNvGrpSpPr/>
          <p:nvPr/>
        </p:nvGrpSpPr>
        <p:grpSpPr>
          <a:xfrm>
            <a:off x="541212" y="1945221"/>
            <a:ext cx="4546822" cy="4211283"/>
            <a:chOff x="220720" y="3030916"/>
            <a:chExt cx="9175080" cy="9451975"/>
          </a:xfrm>
        </p:grpSpPr>
        <p:pic>
          <p:nvPicPr>
            <p:cNvPr id="7" name="Imagem 9" descr="projeto-ambiental-mobile.png"/>
            <p:cNvPicPr>
              <a:picLocks noChangeAspect="1"/>
            </p:cNvPicPr>
            <p:nvPr/>
          </p:nvPicPr>
          <p:blipFill>
            <a:blip r:embed="rId10" cstate="print"/>
            <a:srcRect/>
            <a:stretch>
              <a:fillRect/>
            </a:stretch>
          </p:blipFill>
          <p:spPr bwMode="auto">
            <a:xfrm>
              <a:off x="242274" y="3030916"/>
              <a:ext cx="9153526" cy="9451975"/>
            </a:xfrm>
            <a:prstGeom prst="rect">
              <a:avLst/>
            </a:prstGeom>
            <a:noFill/>
            <a:ln w="9525">
              <a:noFill/>
              <a:miter lim="800000"/>
              <a:headEnd/>
              <a:tailEnd/>
            </a:ln>
          </p:spPr>
        </p:pic>
        <p:sp>
          <p:nvSpPr>
            <p:cNvPr id="9" name="CaixaDeTexto 10"/>
            <p:cNvSpPr txBox="1">
              <a:spLocks noChangeArrowheads="1"/>
            </p:cNvSpPr>
            <p:nvPr/>
          </p:nvSpPr>
          <p:spPr bwMode="auto">
            <a:xfrm>
              <a:off x="220720" y="6334275"/>
              <a:ext cx="3295024" cy="935618"/>
            </a:xfrm>
            <a:prstGeom prst="rect">
              <a:avLst/>
            </a:prstGeom>
            <a:noFill/>
            <a:ln w="9525">
              <a:noFill/>
              <a:miter lim="800000"/>
              <a:headEnd/>
              <a:tailEnd/>
            </a:ln>
          </p:spPr>
          <p:txBody>
            <a:bodyPr wrap="square">
              <a:spAutoFit/>
            </a:bodyPr>
            <a:lstStyle>
              <a:defPPr>
                <a:defRPr lang="de-DE"/>
              </a:defPPr>
              <a:lvl1pPr algn="ctr">
                <a:defRPr sz="800" b="1">
                  <a:solidFill>
                    <a:schemeClr val="bg1"/>
                  </a:solidFill>
                </a:defRPr>
              </a:lvl1pPr>
            </a:lstStyle>
            <a:p>
              <a:r>
                <a:rPr lang="en-US" sz="933" dirty="0">
                  <a:effectLst>
                    <a:outerShdw blurRad="38100" dist="38100" dir="2700000" algn="tl">
                      <a:srgbClr val="000000">
                        <a:alpha val="43137"/>
                      </a:srgbClr>
                    </a:outerShdw>
                  </a:effectLst>
                </a:rPr>
                <a:t>ESH AND ENERGY POLICIES</a:t>
              </a:r>
            </a:p>
            <a:p>
              <a:r>
                <a:rPr lang="en-US" b="0" dirty="0"/>
                <a:t>Set of principles declared as commitments by top management</a:t>
              </a:r>
              <a:endParaRPr lang="pt-BR" b="0" dirty="0"/>
            </a:p>
          </p:txBody>
        </p:sp>
        <p:sp>
          <p:nvSpPr>
            <p:cNvPr id="10" name="CaixaDeTexto 12"/>
            <p:cNvSpPr txBox="1">
              <a:spLocks noChangeArrowheads="1"/>
            </p:cNvSpPr>
            <p:nvPr/>
          </p:nvSpPr>
          <p:spPr bwMode="auto">
            <a:xfrm>
              <a:off x="1195187" y="9198940"/>
              <a:ext cx="3568854" cy="1254291"/>
            </a:xfrm>
            <a:prstGeom prst="rect">
              <a:avLst/>
            </a:prstGeom>
            <a:noFill/>
            <a:ln w="9525">
              <a:noFill/>
              <a:miter lim="800000"/>
              <a:headEnd/>
              <a:tailEnd/>
            </a:ln>
          </p:spPr>
          <p:txBody>
            <a:bodyPr wrap="square">
              <a:spAutoFit/>
            </a:bodyPr>
            <a:lstStyle/>
            <a:p>
              <a:pPr algn="ctr"/>
              <a:r>
                <a:rPr lang="en-US" sz="900" b="1" dirty="0"/>
                <a:t>Environmental aspects</a:t>
              </a:r>
            </a:p>
            <a:p>
              <a:pPr algn="ctr"/>
              <a:r>
                <a:rPr lang="en-US" sz="900" dirty="0"/>
                <a:t>They are what we generate and consume in our daily activities, which can cause impacts.</a:t>
              </a:r>
              <a:endParaRPr lang="pt-BR" sz="900" dirty="0"/>
            </a:p>
          </p:txBody>
        </p:sp>
        <p:sp>
          <p:nvSpPr>
            <p:cNvPr id="11" name="CaixaDeTexto 13"/>
            <p:cNvSpPr txBox="1">
              <a:spLocks noChangeArrowheads="1"/>
            </p:cNvSpPr>
            <p:nvPr/>
          </p:nvSpPr>
          <p:spPr bwMode="auto">
            <a:xfrm>
              <a:off x="5447142" y="9556589"/>
              <a:ext cx="3293970" cy="985514"/>
            </a:xfrm>
            <a:prstGeom prst="rect">
              <a:avLst/>
            </a:prstGeom>
            <a:noFill/>
            <a:ln w="9525">
              <a:noFill/>
              <a:miter lim="800000"/>
              <a:headEnd/>
              <a:tailEnd/>
            </a:ln>
          </p:spPr>
          <p:txBody>
            <a:bodyPr wrap="square">
              <a:spAutoFit/>
            </a:bodyPr>
            <a:lstStyle/>
            <a:p>
              <a:pPr algn="ctr"/>
              <a:r>
                <a:rPr lang="en-US" sz="900" b="1" dirty="0">
                  <a:ea typeface="MS PGothic" pitchFamily="34" charset="-128"/>
                </a:rPr>
                <a:t>Environmental impacts</a:t>
              </a:r>
            </a:p>
            <a:p>
              <a:pPr algn="ctr"/>
              <a:r>
                <a:rPr lang="en-US" sz="900" dirty="0">
                  <a:ea typeface="MS PGothic" pitchFamily="34" charset="-128"/>
                </a:rPr>
                <a:t>These are the consequences we cause to the environment.</a:t>
              </a:r>
              <a:endParaRPr lang="pt-BR" sz="900" dirty="0"/>
            </a:p>
          </p:txBody>
        </p:sp>
        <p:sp>
          <p:nvSpPr>
            <p:cNvPr id="12" name="CaixaDeTexto 15"/>
            <p:cNvSpPr txBox="1">
              <a:spLocks noChangeArrowheads="1"/>
            </p:cNvSpPr>
            <p:nvPr/>
          </p:nvSpPr>
          <p:spPr bwMode="auto">
            <a:xfrm>
              <a:off x="536613" y="4855148"/>
              <a:ext cx="3302613" cy="1488351"/>
            </a:xfrm>
            <a:prstGeom prst="rect">
              <a:avLst/>
            </a:prstGeom>
            <a:noFill/>
            <a:ln w="9525">
              <a:noFill/>
              <a:miter lim="800000"/>
              <a:headEnd/>
              <a:tailEnd/>
            </a:ln>
          </p:spPr>
          <p:txBody>
            <a:bodyPr wrap="square">
              <a:spAutoFit/>
            </a:bodyPr>
            <a:lstStyle>
              <a:defPPr>
                <a:defRPr lang="de-DE"/>
              </a:defPPr>
              <a:lvl1pPr algn="ctr">
                <a:defRPr sz="800" b="1">
                  <a:solidFill>
                    <a:schemeClr val="bg1"/>
                  </a:solidFill>
                </a:defRPr>
              </a:lvl1pPr>
            </a:lstStyle>
            <a:p>
              <a:r>
                <a:rPr lang="en-US" sz="933" dirty="0">
                  <a:effectLst>
                    <a:outerShdw blurRad="38100" dist="38100" dir="2700000" algn="tl">
                      <a:srgbClr val="000000">
                        <a:alpha val="43137"/>
                      </a:srgbClr>
                    </a:outerShdw>
                  </a:effectLst>
                </a:rPr>
                <a:t>ENV. LEGISLATION</a:t>
              </a:r>
            </a:p>
            <a:p>
              <a:r>
                <a:rPr lang="en-US" b="0" dirty="0"/>
                <a:t>Determinations originated by the government, which we must compliance. We monitor it constantly thru a tool designed for it</a:t>
              </a:r>
              <a:r>
                <a:rPr lang="en-US" sz="1051" b="0" dirty="0"/>
                <a:t>.</a:t>
              </a:r>
              <a:endParaRPr lang="pt-BR" sz="1051" b="0" dirty="0"/>
            </a:p>
          </p:txBody>
        </p:sp>
        <p:sp>
          <p:nvSpPr>
            <p:cNvPr id="13" name="CaixaDeTexto 16"/>
            <p:cNvSpPr txBox="1">
              <a:spLocks noChangeArrowheads="1"/>
            </p:cNvSpPr>
            <p:nvPr/>
          </p:nvSpPr>
          <p:spPr bwMode="auto">
            <a:xfrm>
              <a:off x="5443947" y="6407881"/>
              <a:ext cx="3293964" cy="1453136"/>
            </a:xfrm>
            <a:prstGeom prst="rect">
              <a:avLst/>
            </a:prstGeom>
            <a:noFill/>
            <a:ln w="9525">
              <a:noFill/>
              <a:miter lim="800000"/>
              <a:headEnd/>
              <a:tailEnd/>
            </a:ln>
          </p:spPr>
          <p:txBody>
            <a:bodyPr wrap="square">
              <a:spAutoFit/>
            </a:bodyPr>
            <a:lstStyle>
              <a:defPPr>
                <a:defRPr lang="de-DE"/>
              </a:defPPr>
              <a:lvl1pPr algn="ctr">
                <a:defRPr sz="800" b="1">
                  <a:solidFill>
                    <a:schemeClr val="bg1"/>
                  </a:solidFill>
                </a:defRPr>
              </a:lvl1pPr>
            </a:lstStyle>
            <a:p>
              <a:r>
                <a:rPr lang="en-US" sz="933" dirty="0">
                  <a:effectLst>
                    <a:outerShdw blurRad="38100" dist="38100" dir="2700000" algn="tl">
                      <a:srgbClr val="000000">
                        <a:alpha val="43137"/>
                      </a:srgbClr>
                    </a:outerShdw>
                  </a:effectLst>
                </a:rPr>
                <a:t>ENVIRONMENTAL AND ENERGY MANAGEMENT SYSTEM</a:t>
              </a:r>
            </a:p>
            <a:p>
              <a:r>
                <a:rPr lang="en-US" b="0" dirty="0"/>
                <a:t>Interdisciplinary management used to control and monitor activities for environmental gains.</a:t>
              </a:r>
              <a:endParaRPr lang="pt-BR" b="0" dirty="0"/>
            </a:p>
          </p:txBody>
        </p:sp>
        <p:sp>
          <p:nvSpPr>
            <p:cNvPr id="14" name="CaixaDeTexto 18"/>
            <p:cNvSpPr txBox="1">
              <a:spLocks noChangeArrowheads="1"/>
            </p:cNvSpPr>
            <p:nvPr/>
          </p:nvSpPr>
          <p:spPr bwMode="auto">
            <a:xfrm>
              <a:off x="2207412" y="3458453"/>
              <a:ext cx="4388747" cy="1174529"/>
            </a:xfrm>
            <a:prstGeom prst="rect">
              <a:avLst/>
            </a:prstGeom>
            <a:noFill/>
            <a:ln w="9525">
              <a:noFill/>
              <a:miter lim="800000"/>
              <a:headEnd/>
              <a:tailEnd/>
            </a:ln>
          </p:spPr>
          <p:txBody>
            <a:bodyPr wrap="square">
              <a:spAutoFit/>
            </a:bodyPr>
            <a:lstStyle/>
            <a:p>
              <a:pPr algn="ctr"/>
              <a:r>
                <a:rPr lang="pt-BR" sz="933" b="1" dirty="0">
                  <a:solidFill>
                    <a:schemeClr val="bg1"/>
                  </a:solidFill>
                  <a:effectLst>
                    <a:outerShdw blurRad="38100" dist="38100" dir="2700000" algn="tl">
                      <a:srgbClr val="000000">
                        <a:alpha val="43137"/>
                      </a:srgbClr>
                    </a:outerShdw>
                  </a:effectLst>
                </a:rPr>
                <a:t>OBJECTIVES TARGETS PROGRAMS</a:t>
              </a:r>
            </a:p>
            <a:p>
              <a:pPr algn="ctr"/>
              <a:r>
                <a:rPr lang="en-US" sz="800" dirty="0">
                  <a:solidFill>
                    <a:schemeClr val="bg1"/>
                  </a:solidFill>
                </a:rPr>
                <a:t>It is an annual document that allows to define the targets, control and monitoring of actions to improve environmental, safety, noise, energy and CO2 emission </a:t>
              </a:r>
              <a:endParaRPr lang="pt-BR" sz="800" dirty="0">
                <a:solidFill>
                  <a:schemeClr val="bg1"/>
                </a:solidFill>
              </a:endParaRPr>
            </a:p>
          </p:txBody>
        </p:sp>
      </p:grpSp>
      <p:cxnSp>
        <p:nvCxnSpPr>
          <p:cNvPr id="16" name="Conector de seta reta 65"/>
          <p:cNvCxnSpPr/>
          <p:nvPr/>
        </p:nvCxnSpPr>
        <p:spPr>
          <a:xfrm flipV="1">
            <a:off x="4328732" y="5204902"/>
            <a:ext cx="0" cy="936104"/>
          </a:xfrm>
          <a:prstGeom prst="straightConnector1">
            <a:avLst/>
          </a:prstGeom>
          <a:ln w="952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7" name="CaixaDeTexto 6">
            <a:extLst>
              <a:ext uri="{FF2B5EF4-FFF2-40B4-BE49-F238E27FC236}">
                <a16:creationId xmlns:a16="http://schemas.microsoft.com/office/drawing/2014/main" id="{37A61950-8CAB-47A4-9CBF-4A080E34BEF8}"/>
              </a:ext>
            </a:extLst>
          </p:cNvPr>
          <p:cNvSpPr txBox="1"/>
          <p:nvPr/>
        </p:nvSpPr>
        <p:spPr>
          <a:xfrm>
            <a:off x="2265963" y="2812730"/>
            <a:ext cx="1324581" cy="728341"/>
          </a:xfrm>
          <a:prstGeom prst="rect">
            <a:avLst/>
          </a:prstGeom>
          <a:noFill/>
        </p:spPr>
        <p:txBody>
          <a:bodyPr wrap="square" rtlCol="0">
            <a:spAutoFit/>
          </a:bodyPr>
          <a:lstStyle/>
          <a:p>
            <a:r>
              <a:rPr lang="pt-BR" sz="933" b="1" dirty="0">
                <a:solidFill>
                  <a:schemeClr val="tx2"/>
                </a:solidFill>
              </a:rPr>
              <a:t>LANDFILL ZERO</a:t>
            </a:r>
          </a:p>
          <a:p>
            <a:r>
              <a:rPr lang="pt-BR" sz="800" dirty="0">
                <a:solidFill>
                  <a:schemeClr val="tx2"/>
                </a:solidFill>
              </a:rPr>
              <a:t>A Project that claims to work under the 3R’s and not sending any wastes for landfill</a:t>
            </a:r>
          </a:p>
        </p:txBody>
      </p:sp>
      <p:sp>
        <p:nvSpPr>
          <p:cNvPr id="23" name="CaixaDeTexto 7">
            <a:extLst>
              <a:ext uri="{FF2B5EF4-FFF2-40B4-BE49-F238E27FC236}">
                <a16:creationId xmlns:a16="http://schemas.microsoft.com/office/drawing/2014/main" id="{19B4413D-6E1B-487C-BF15-8ECB1F8267FC}"/>
              </a:ext>
            </a:extLst>
          </p:cNvPr>
          <p:cNvSpPr txBox="1"/>
          <p:nvPr/>
        </p:nvSpPr>
        <p:spPr>
          <a:xfrm>
            <a:off x="3526605" y="2529599"/>
            <a:ext cx="1911983" cy="954107"/>
          </a:xfrm>
          <a:prstGeom prst="rect">
            <a:avLst/>
          </a:prstGeom>
          <a:noFill/>
        </p:spPr>
        <p:txBody>
          <a:bodyPr wrap="square" rtlCol="0">
            <a:spAutoFit/>
          </a:bodyPr>
          <a:lstStyle/>
          <a:p>
            <a:r>
              <a:rPr lang="pt-BR" sz="933" dirty="0"/>
              <a:t>              </a:t>
            </a:r>
            <a:r>
              <a:rPr lang="pt-BR" sz="933" b="1" dirty="0">
                <a:solidFill>
                  <a:schemeClr val="bg1"/>
                </a:solidFill>
              </a:rPr>
              <a:t>KPIs</a:t>
            </a:r>
            <a:r>
              <a:rPr lang="pt-BR" sz="2400" dirty="0"/>
              <a:t> </a:t>
            </a:r>
          </a:p>
          <a:p>
            <a:r>
              <a:rPr lang="pt-BR" sz="800" dirty="0">
                <a:solidFill>
                  <a:schemeClr val="bg1"/>
                </a:solidFill>
              </a:rPr>
              <a:t>We monthly monitor the performance regardling to Energy consumption, CO2 emissions , water consumption, waste generation and waste sent for recycle </a:t>
            </a:r>
          </a:p>
        </p:txBody>
      </p:sp>
    </p:spTree>
    <p:extLst>
      <p:ext uri="{BB962C8B-B14F-4D97-AF65-F5344CB8AC3E}">
        <p14:creationId xmlns:p14="http://schemas.microsoft.com/office/powerpoint/2010/main" val="27204884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13">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87305E9-7222-194A-A9F0-E33FEE80BE34}"/>
              </a:ext>
            </a:extLst>
          </p:cNvPr>
          <p:cNvSpPr txBox="1">
            <a:spLocks noGrp="1"/>
          </p:cNvSpPr>
          <p:nvPr>
            <p:ph type="title"/>
          </p:nvPr>
        </p:nvSpPr>
        <p:spPr/>
        <p:txBody>
          <a:bodyPr/>
          <a:lstStyle/>
          <a:p>
            <a:pPr lvl="0"/>
            <a:r>
              <a:rPr lang="it-IT" spc="-150"/>
              <a:t>Thanks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96F987-F7E0-862E-33CB-DAF31F739A31}"/>
            </a:ext>
          </a:extLst>
        </p:cNvPr>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D08D6998-835F-C691-4331-FB8D7F1A2599}"/>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6" imgH="426" progId="TCLayout.ActiveDocument.1">
                  <p:embed/>
                </p:oleObj>
              </mc:Choice>
              <mc:Fallback>
                <p:oleObj name="think-cell Slide" r:id="rId4" imgW="426" imgH="426" progId="TCLayout.ActiveDocument.1">
                  <p:embed/>
                  <p:pic>
                    <p:nvPicPr>
                      <p:cNvPr id="4" name="think-cell data - do not delete" hidden="1">
                        <a:extLst>
                          <a:ext uri="{FF2B5EF4-FFF2-40B4-BE49-F238E27FC236}">
                            <a16:creationId xmlns:a16="http://schemas.microsoft.com/office/drawing/2014/main" id="{D08D6998-835F-C691-4331-FB8D7F1A2599}"/>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Title 4">
            <a:extLst>
              <a:ext uri="{FF2B5EF4-FFF2-40B4-BE49-F238E27FC236}">
                <a16:creationId xmlns:a16="http://schemas.microsoft.com/office/drawing/2014/main" id="{92E4783C-C287-C01F-CDF4-2818AD5CB0FD}"/>
              </a:ext>
            </a:extLst>
          </p:cNvPr>
          <p:cNvSpPr>
            <a:spLocks noGrp="1"/>
          </p:cNvSpPr>
          <p:nvPr>
            <p:ph type="title"/>
          </p:nvPr>
        </p:nvSpPr>
        <p:spPr/>
        <p:txBody>
          <a:bodyPr vert="horz"/>
          <a:lstStyle/>
          <a:p>
            <a:r>
              <a:rPr lang="it-IT" noProof="0"/>
              <a:t>MUTARES</a:t>
            </a:r>
          </a:p>
        </p:txBody>
      </p:sp>
      <p:sp>
        <p:nvSpPr>
          <p:cNvPr id="6" name="Text Placeholder 5">
            <a:extLst>
              <a:ext uri="{FF2B5EF4-FFF2-40B4-BE49-F238E27FC236}">
                <a16:creationId xmlns:a16="http://schemas.microsoft.com/office/drawing/2014/main" id="{2BFD7C86-ACAD-6D2C-F1DD-5BBDD4B843B7}"/>
              </a:ext>
            </a:extLst>
          </p:cNvPr>
          <p:cNvSpPr>
            <a:spLocks noGrp="1"/>
          </p:cNvSpPr>
          <p:nvPr>
            <p:ph type="body" sz="quarter" idx="10"/>
          </p:nvPr>
        </p:nvSpPr>
        <p:spPr/>
        <p:txBody>
          <a:bodyPr/>
          <a:lstStyle/>
          <a:p>
            <a:r>
              <a:rPr lang="it-IT" noProof="0" dirty="0" err="1"/>
              <a:t>Current</a:t>
            </a:r>
            <a:r>
              <a:rPr lang="it-IT" noProof="0" dirty="0"/>
              <a:t> portfolio </a:t>
            </a:r>
          </a:p>
        </p:txBody>
      </p:sp>
      <p:sp>
        <p:nvSpPr>
          <p:cNvPr id="2" name="Foliennummernplatzhalter 4">
            <a:extLst>
              <a:ext uri="{FF2B5EF4-FFF2-40B4-BE49-F238E27FC236}">
                <a16:creationId xmlns:a16="http://schemas.microsoft.com/office/drawing/2014/main" id="{AFABB71A-BB26-5569-721D-03B2CD6E497B}"/>
              </a:ext>
            </a:extLst>
          </p:cNvPr>
          <p:cNvSpPr txBox="1">
            <a:spLocks/>
          </p:cNvSpPr>
          <p:nvPr/>
        </p:nvSpPr>
        <p:spPr bwMode="gray">
          <a:xfrm>
            <a:off x="11627480" y="6479918"/>
            <a:ext cx="127218" cy="120649"/>
          </a:xfrm>
          <a:prstGeom prst="rect">
            <a:avLst/>
          </a:prstGeom>
        </p:spPr>
        <p:txBody>
          <a:bodyPr vert="horz" lIns="0" tIns="0" rIns="0" bIns="0" rtlCol="0" anchor="t">
            <a:noAutofit/>
          </a:bodyPr>
          <a:lstStyle>
            <a:defPPr>
              <a:defRPr lang="en-US"/>
            </a:defPPr>
            <a:lvl1pPr marL="0" algn="r" defTabSz="457200" rtl="0" eaLnBrk="1" latinLnBrk="0" hangingPunct="1">
              <a:defRPr sz="800" kern="1200">
                <a:solidFill>
                  <a:schemeClr val="tx1"/>
                </a:solidFill>
                <a:latin typeface="+mn-lt"/>
                <a:ea typeface="+mn-ea"/>
                <a:cs typeface="+mn-cs"/>
              </a:defRPr>
            </a:lvl1pPr>
            <a:lvl2pPr marL="0" algn="r" defTabSz="457200" rtl="0" eaLnBrk="1" latinLnBrk="0" hangingPunct="1">
              <a:defRPr sz="800" kern="1200">
                <a:solidFill>
                  <a:schemeClr val="tx1"/>
                </a:solidFill>
                <a:latin typeface="+mn-lt"/>
                <a:ea typeface="+mn-ea"/>
                <a:cs typeface="+mn-cs"/>
              </a:defRPr>
            </a:lvl2pPr>
            <a:lvl3pPr marL="0" algn="r" defTabSz="457200" rtl="0" eaLnBrk="1" latinLnBrk="0" hangingPunct="1">
              <a:defRPr sz="800" kern="1200">
                <a:solidFill>
                  <a:schemeClr val="tx1"/>
                </a:solidFill>
                <a:latin typeface="+mn-lt"/>
                <a:ea typeface="+mn-ea"/>
                <a:cs typeface="+mn-cs"/>
              </a:defRPr>
            </a:lvl3pPr>
            <a:lvl4pPr marL="0" algn="r" defTabSz="457200" rtl="0" eaLnBrk="1" latinLnBrk="0" hangingPunct="1">
              <a:defRPr sz="800" kern="1200">
                <a:solidFill>
                  <a:schemeClr val="tx1"/>
                </a:solidFill>
                <a:latin typeface="+mn-lt"/>
                <a:ea typeface="+mn-ea"/>
                <a:cs typeface="+mn-cs"/>
              </a:defRPr>
            </a:lvl4pPr>
            <a:lvl5pPr marL="0" algn="r" defTabSz="457200" rtl="0" eaLnBrk="1" latinLnBrk="0" hangingPunct="1">
              <a:defRPr sz="800" kern="1200">
                <a:solidFill>
                  <a:schemeClr val="tx1"/>
                </a:solidFill>
                <a:latin typeface="+mn-lt"/>
                <a:ea typeface="+mn-ea"/>
                <a:cs typeface="+mn-cs"/>
              </a:defRPr>
            </a:lvl5pPr>
            <a:lvl6pPr marL="0" algn="r" defTabSz="457200" rtl="0" eaLnBrk="1" latinLnBrk="0" hangingPunct="1">
              <a:defRPr sz="800" kern="1200">
                <a:solidFill>
                  <a:schemeClr val="tx1"/>
                </a:solidFill>
                <a:latin typeface="+mn-lt"/>
                <a:ea typeface="+mn-ea"/>
                <a:cs typeface="+mn-cs"/>
              </a:defRPr>
            </a:lvl6pPr>
            <a:lvl7pPr marL="0" algn="r" defTabSz="457200" rtl="0" eaLnBrk="1" latinLnBrk="0" hangingPunct="1">
              <a:defRPr sz="800" kern="1200">
                <a:solidFill>
                  <a:schemeClr val="tx1"/>
                </a:solidFill>
                <a:latin typeface="+mn-lt"/>
                <a:ea typeface="+mn-ea"/>
                <a:cs typeface="+mn-cs"/>
              </a:defRPr>
            </a:lvl7pPr>
            <a:lvl8pPr marL="0" algn="r" defTabSz="457200" rtl="0" eaLnBrk="1" latinLnBrk="0" hangingPunct="1">
              <a:defRPr sz="800" kern="1200">
                <a:solidFill>
                  <a:schemeClr val="tx1"/>
                </a:solidFill>
                <a:latin typeface="+mn-lt"/>
                <a:ea typeface="+mn-ea"/>
                <a:cs typeface="+mn-cs"/>
              </a:defRPr>
            </a:lvl8pPr>
            <a:lvl9pPr marL="0" algn="r" defTabSz="457200" rtl="0" eaLnBrk="1" latinLnBrk="0" hangingPunct="1">
              <a:defRPr sz="800" kern="1200">
                <a:solidFill>
                  <a:schemeClr val="tx1"/>
                </a:solidFill>
                <a:latin typeface="+mn-lt"/>
                <a:ea typeface="+mn-ea"/>
                <a:cs typeface="+mn-cs"/>
              </a:defRPr>
            </a:lvl9pPr>
          </a:lstStyle>
          <a:p>
            <a:fld id="{66AA3846-8976-4D24-8224-CEE1235CE9F4}" type="slidenum">
              <a:rPr lang="it-IT" noProof="0" smtClean="0">
                <a:solidFill>
                  <a:srgbClr val="262F3C"/>
                </a:solidFill>
                <a:latin typeface="Arial Nova"/>
              </a:rPr>
              <a:pPr/>
              <a:t>2</a:t>
            </a:fld>
            <a:endParaRPr lang="it-IT" noProof="0">
              <a:solidFill>
                <a:srgbClr val="262F3C"/>
              </a:solidFill>
              <a:latin typeface="Arial Nova"/>
            </a:endParaRPr>
          </a:p>
        </p:txBody>
      </p:sp>
      <p:sp>
        <p:nvSpPr>
          <p:cNvPr id="89" name="Rechteck 2">
            <a:extLst>
              <a:ext uri="{FF2B5EF4-FFF2-40B4-BE49-F238E27FC236}">
                <a16:creationId xmlns:a16="http://schemas.microsoft.com/office/drawing/2014/main" id="{7357FFDD-19DB-2A6B-524E-E91585535957}"/>
              </a:ext>
            </a:extLst>
          </p:cNvPr>
          <p:cNvSpPr/>
          <p:nvPr/>
        </p:nvSpPr>
        <p:spPr bwMode="gray">
          <a:xfrm>
            <a:off x="1011915" y="1809698"/>
            <a:ext cx="1632452" cy="413829"/>
          </a:xfrm>
          <a:prstGeom prst="rect">
            <a:avLst/>
          </a:prstGeom>
          <a:noFill/>
          <a:ln w="6350">
            <a:no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r>
              <a:rPr lang="en-US" sz="1300" b="1" dirty="0">
                <a:solidFill>
                  <a:srgbClr val="40A7C4"/>
                </a:solidFill>
                <a:latin typeface="Akzidenz-Grotesk Next Regular" panose="02000503000000020003" pitchFamily="2" charset="0"/>
                <a:cs typeface="Arial"/>
              </a:rPr>
              <a:t>Automotive &amp; Mobility</a:t>
            </a:r>
            <a:endParaRPr lang="en-US" sz="1300" b="1" dirty="0">
              <a:solidFill>
                <a:srgbClr val="40A7C4"/>
              </a:solidFill>
              <a:latin typeface="Akzidenz-Grotesk Next Regular" panose="02000503000000020003" pitchFamily="2" charset="0"/>
            </a:endParaRPr>
          </a:p>
        </p:txBody>
      </p:sp>
      <p:sp>
        <p:nvSpPr>
          <p:cNvPr id="90" name="Rechteck 2">
            <a:extLst>
              <a:ext uri="{FF2B5EF4-FFF2-40B4-BE49-F238E27FC236}">
                <a16:creationId xmlns:a16="http://schemas.microsoft.com/office/drawing/2014/main" id="{ABE65D04-7058-2B97-B3FA-BE98FF6E7B26}"/>
              </a:ext>
            </a:extLst>
          </p:cNvPr>
          <p:cNvSpPr/>
          <p:nvPr/>
        </p:nvSpPr>
        <p:spPr bwMode="gray">
          <a:xfrm>
            <a:off x="3846686" y="1809698"/>
            <a:ext cx="1632452" cy="413829"/>
          </a:xfrm>
          <a:prstGeom prst="rect">
            <a:avLst/>
          </a:prstGeom>
          <a:noFill/>
          <a:ln w="6350">
            <a:no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p>
            <a:r>
              <a:rPr lang="en-US" sz="1300" b="1">
                <a:solidFill>
                  <a:srgbClr val="40A7C4"/>
                </a:solidFill>
                <a:latin typeface="Akzidenz-Grotesk Next Regular" panose="02000503000000020003" pitchFamily="2" charset="0"/>
                <a:cs typeface="Arial"/>
              </a:rPr>
              <a:t>Engineering &amp; Technology</a:t>
            </a:r>
          </a:p>
        </p:txBody>
      </p:sp>
      <p:sp>
        <p:nvSpPr>
          <p:cNvPr id="91" name="Rechteck 2">
            <a:extLst>
              <a:ext uri="{FF2B5EF4-FFF2-40B4-BE49-F238E27FC236}">
                <a16:creationId xmlns:a16="http://schemas.microsoft.com/office/drawing/2014/main" id="{A314B419-CCE9-C7C7-5811-E54057D963E4}"/>
              </a:ext>
            </a:extLst>
          </p:cNvPr>
          <p:cNvSpPr/>
          <p:nvPr/>
        </p:nvSpPr>
        <p:spPr bwMode="gray">
          <a:xfrm>
            <a:off x="6698294" y="1809698"/>
            <a:ext cx="1632452" cy="413829"/>
          </a:xfrm>
          <a:prstGeom prst="rect">
            <a:avLst/>
          </a:prstGeom>
          <a:noFill/>
          <a:ln w="6350">
            <a:no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p>
            <a:r>
              <a:rPr lang="en-US" sz="1300" b="1">
                <a:solidFill>
                  <a:srgbClr val="40A7C4"/>
                </a:solidFill>
                <a:latin typeface="Akzidenz-Grotesk Next Regular" panose="02000503000000020003" pitchFamily="2" charset="0"/>
                <a:cs typeface="Arial"/>
              </a:rPr>
              <a:t>Goods &amp; </a:t>
            </a:r>
            <a:br>
              <a:rPr lang="en-US" sz="1300" b="1">
                <a:solidFill>
                  <a:srgbClr val="40A7C4"/>
                </a:solidFill>
                <a:latin typeface="Akzidenz-Grotesk Next Regular" panose="02000503000000020003" pitchFamily="2" charset="0"/>
                <a:cs typeface="Arial"/>
              </a:rPr>
            </a:br>
            <a:r>
              <a:rPr lang="en-US" sz="1300" b="1">
                <a:solidFill>
                  <a:srgbClr val="40A7C4"/>
                </a:solidFill>
                <a:latin typeface="Akzidenz-Grotesk Next Regular" panose="02000503000000020003" pitchFamily="2" charset="0"/>
                <a:cs typeface="Arial"/>
              </a:rPr>
              <a:t>Services</a:t>
            </a:r>
          </a:p>
        </p:txBody>
      </p:sp>
      <p:sp>
        <p:nvSpPr>
          <p:cNvPr id="92" name="Rechteck 2">
            <a:extLst>
              <a:ext uri="{FF2B5EF4-FFF2-40B4-BE49-F238E27FC236}">
                <a16:creationId xmlns:a16="http://schemas.microsoft.com/office/drawing/2014/main" id="{C663796A-5F3B-94CE-6E86-3EBE6BCEB8B0}"/>
              </a:ext>
            </a:extLst>
          </p:cNvPr>
          <p:cNvSpPr/>
          <p:nvPr/>
        </p:nvSpPr>
        <p:spPr bwMode="gray">
          <a:xfrm>
            <a:off x="9497921" y="1809698"/>
            <a:ext cx="1632452" cy="413829"/>
          </a:xfrm>
          <a:prstGeom prst="rect">
            <a:avLst/>
          </a:prstGeom>
          <a:noFill/>
          <a:ln w="6350">
            <a:no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p>
            <a:r>
              <a:rPr lang="en-US" sz="1300" b="1">
                <a:solidFill>
                  <a:srgbClr val="40A7C4"/>
                </a:solidFill>
                <a:latin typeface="Akzidenz-Grotesk Next Regular" panose="02000503000000020003" pitchFamily="2" charset="0"/>
                <a:cs typeface="Arial"/>
              </a:rPr>
              <a:t>Infrastructure &amp; </a:t>
            </a:r>
            <a:br>
              <a:rPr lang="en-US" sz="1300" b="1">
                <a:solidFill>
                  <a:srgbClr val="40A7C4"/>
                </a:solidFill>
                <a:latin typeface="Akzidenz-Grotesk Next Regular" panose="02000503000000020003" pitchFamily="2" charset="0"/>
                <a:cs typeface="Arial"/>
              </a:rPr>
            </a:br>
            <a:r>
              <a:rPr lang="en-US" sz="1300" b="1">
                <a:solidFill>
                  <a:srgbClr val="40A7C4"/>
                </a:solidFill>
                <a:latin typeface="Akzidenz-Grotesk Next Regular" panose="02000503000000020003" pitchFamily="2" charset="0"/>
                <a:cs typeface="Arial"/>
              </a:rPr>
              <a:t>Special Industry</a:t>
            </a:r>
          </a:p>
        </p:txBody>
      </p:sp>
      <p:pic>
        <p:nvPicPr>
          <p:cNvPr id="150" name="Grafik 54" descr="Ein Bild, das Kreis, Grafiken, Symbol, Schrift enthält.&#10;&#10;KI-generierte Inhalte können fehlerhaft sein.">
            <a:extLst>
              <a:ext uri="{FF2B5EF4-FFF2-40B4-BE49-F238E27FC236}">
                <a16:creationId xmlns:a16="http://schemas.microsoft.com/office/drawing/2014/main" id="{B128FE8E-F9FE-D31B-12A7-96C049F72313}"/>
              </a:ext>
            </a:extLst>
          </p:cNvPr>
          <p:cNvPicPr>
            <a:picLocks noChangeAspect="1"/>
          </p:cNvPicPr>
          <p:nvPr/>
        </p:nvPicPr>
        <p:blipFill>
          <a:blip r:embed="rId6"/>
          <a:stretch>
            <a:fillRect/>
          </a:stretch>
        </p:blipFill>
        <p:spPr>
          <a:xfrm flipH="1">
            <a:off x="9019298" y="1830765"/>
            <a:ext cx="412666" cy="412666"/>
          </a:xfrm>
          <a:prstGeom prst="rect">
            <a:avLst/>
          </a:prstGeom>
        </p:spPr>
      </p:pic>
      <p:pic>
        <p:nvPicPr>
          <p:cNvPr id="151" name="Grafik 25">
            <a:extLst>
              <a:ext uri="{FF2B5EF4-FFF2-40B4-BE49-F238E27FC236}">
                <a16:creationId xmlns:a16="http://schemas.microsoft.com/office/drawing/2014/main" id="{9F62652E-228E-45A0-7716-EC3791E02BAE}"/>
              </a:ext>
            </a:extLst>
          </p:cNvPr>
          <p:cNvPicPr>
            <a:picLocks noChangeAspect="1"/>
          </p:cNvPicPr>
          <p:nvPr/>
        </p:nvPicPr>
        <p:blipFill>
          <a:blip r:embed="rId7"/>
          <a:stretch>
            <a:fillRect/>
          </a:stretch>
        </p:blipFill>
        <p:spPr>
          <a:xfrm flipH="1">
            <a:off x="370844" y="1764384"/>
            <a:ext cx="597239" cy="545478"/>
          </a:xfrm>
          <a:prstGeom prst="rect">
            <a:avLst/>
          </a:prstGeom>
        </p:spPr>
      </p:pic>
      <p:pic>
        <p:nvPicPr>
          <p:cNvPr id="152" name="Grafik 29">
            <a:extLst>
              <a:ext uri="{FF2B5EF4-FFF2-40B4-BE49-F238E27FC236}">
                <a16:creationId xmlns:a16="http://schemas.microsoft.com/office/drawing/2014/main" id="{FC2A88C9-9A1B-A8CB-6161-3548535297A4}"/>
              </a:ext>
            </a:extLst>
          </p:cNvPr>
          <p:cNvPicPr>
            <a:picLocks noChangeAspect="1"/>
          </p:cNvPicPr>
          <p:nvPr/>
        </p:nvPicPr>
        <p:blipFill>
          <a:blip r:embed="rId8"/>
          <a:stretch>
            <a:fillRect/>
          </a:stretch>
        </p:blipFill>
        <p:spPr>
          <a:xfrm flipH="1">
            <a:off x="3295836" y="1764384"/>
            <a:ext cx="541497" cy="572022"/>
          </a:xfrm>
          <a:prstGeom prst="rect">
            <a:avLst/>
          </a:prstGeom>
        </p:spPr>
      </p:pic>
      <p:pic>
        <p:nvPicPr>
          <p:cNvPr id="153" name="Grafik 33">
            <a:extLst>
              <a:ext uri="{FF2B5EF4-FFF2-40B4-BE49-F238E27FC236}">
                <a16:creationId xmlns:a16="http://schemas.microsoft.com/office/drawing/2014/main" id="{025AC6B0-3F04-777E-1AFF-0BBF6EB789DC}"/>
              </a:ext>
            </a:extLst>
          </p:cNvPr>
          <p:cNvPicPr>
            <a:picLocks noChangeAspect="1"/>
          </p:cNvPicPr>
          <p:nvPr/>
        </p:nvPicPr>
        <p:blipFill>
          <a:blip r:embed="rId9"/>
          <a:stretch>
            <a:fillRect/>
          </a:stretch>
        </p:blipFill>
        <p:spPr>
          <a:xfrm flipH="1">
            <a:off x="6094046" y="1744536"/>
            <a:ext cx="545478" cy="544151"/>
          </a:xfrm>
          <a:prstGeom prst="rect">
            <a:avLst/>
          </a:prstGeom>
        </p:spPr>
      </p:pic>
      <p:grpSp>
        <p:nvGrpSpPr>
          <p:cNvPr id="10" name="Gruppo 9">
            <a:extLst>
              <a:ext uri="{FF2B5EF4-FFF2-40B4-BE49-F238E27FC236}">
                <a16:creationId xmlns:a16="http://schemas.microsoft.com/office/drawing/2014/main" id="{F404A009-D926-EC9B-A709-8A30BF4D7BA7}"/>
              </a:ext>
            </a:extLst>
          </p:cNvPr>
          <p:cNvGrpSpPr/>
          <p:nvPr/>
        </p:nvGrpSpPr>
        <p:grpSpPr>
          <a:xfrm>
            <a:off x="122061" y="2383311"/>
            <a:ext cx="11505419" cy="4156931"/>
            <a:chOff x="122061" y="2383311"/>
            <a:chExt cx="11505419" cy="4156931"/>
          </a:xfrm>
        </p:grpSpPr>
        <p:pic>
          <p:nvPicPr>
            <p:cNvPr id="7" name="Immagine 6">
              <a:extLst>
                <a:ext uri="{FF2B5EF4-FFF2-40B4-BE49-F238E27FC236}">
                  <a16:creationId xmlns:a16="http://schemas.microsoft.com/office/drawing/2014/main" id="{25664F24-915B-FFE1-2C47-F44CDC4847A4}"/>
                </a:ext>
              </a:extLst>
            </p:cNvPr>
            <p:cNvPicPr>
              <a:picLocks noChangeAspect="1"/>
            </p:cNvPicPr>
            <p:nvPr/>
          </p:nvPicPr>
          <p:blipFill>
            <a:blip r:embed="rId10"/>
            <a:stretch>
              <a:fillRect/>
            </a:stretch>
          </p:blipFill>
          <p:spPr>
            <a:xfrm>
              <a:off x="122061" y="2383311"/>
              <a:ext cx="11371437" cy="4156931"/>
            </a:xfrm>
            <a:prstGeom prst="rect">
              <a:avLst/>
            </a:prstGeom>
          </p:spPr>
        </p:pic>
        <p:pic>
          <p:nvPicPr>
            <p:cNvPr id="9" name="Immagine 8">
              <a:extLst>
                <a:ext uri="{FF2B5EF4-FFF2-40B4-BE49-F238E27FC236}">
                  <a16:creationId xmlns:a16="http://schemas.microsoft.com/office/drawing/2014/main" id="{1A1B0F07-E864-363D-54A0-51B20604D6F8}"/>
                </a:ext>
              </a:extLst>
            </p:cNvPr>
            <p:cNvPicPr>
              <a:picLocks noChangeAspect="1"/>
            </p:cNvPicPr>
            <p:nvPr/>
          </p:nvPicPr>
          <p:blipFill>
            <a:blip r:embed="rId11"/>
            <a:stretch>
              <a:fillRect/>
            </a:stretch>
          </p:blipFill>
          <p:spPr>
            <a:xfrm>
              <a:off x="10667277" y="6221985"/>
              <a:ext cx="960203" cy="289585"/>
            </a:xfrm>
            <a:prstGeom prst="rect">
              <a:avLst/>
            </a:prstGeom>
          </p:spPr>
        </p:pic>
      </p:grpSp>
      <p:pic>
        <p:nvPicPr>
          <p:cNvPr id="11" name="Immagine 10">
            <a:extLst>
              <a:ext uri="{FF2B5EF4-FFF2-40B4-BE49-F238E27FC236}">
                <a16:creationId xmlns:a16="http://schemas.microsoft.com/office/drawing/2014/main" id="{C6309CED-17EB-53A9-BF8E-C6AE7B1D7B6B}"/>
              </a:ext>
            </a:extLst>
          </p:cNvPr>
          <p:cNvPicPr>
            <a:picLocks noChangeAspect="1"/>
          </p:cNvPicPr>
          <p:nvPr/>
        </p:nvPicPr>
        <p:blipFill>
          <a:blip r:embed="rId12"/>
          <a:stretch>
            <a:fillRect/>
          </a:stretch>
        </p:blipFill>
        <p:spPr>
          <a:xfrm rot="14099993">
            <a:off x="780858" y="3968882"/>
            <a:ext cx="1371224" cy="985789"/>
          </a:xfrm>
          <a:prstGeom prst="rect">
            <a:avLst/>
          </a:prstGeom>
        </p:spPr>
      </p:pic>
    </p:spTree>
    <p:extLst>
      <p:ext uri="{BB962C8B-B14F-4D97-AF65-F5344CB8AC3E}">
        <p14:creationId xmlns:p14="http://schemas.microsoft.com/office/powerpoint/2010/main" val="35164267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2F1DD5-59FD-52FA-5649-786C3BD795FB}"/>
            </a:ext>
          </a:extLst>
        </p:cNvPr>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6865CD51-8AF5-022C-00B9-B469374E3F8E}"/>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6" imgH="426" progId="TCLayout.ActiveDocument.1">
                  <p:embed/>
                </p:oleObj>
              </mc:Choice>
              <mc:Fallback>
                <p:oleObj name="think-cell Slide" r:id="rId3" imgW="426" imgH="426" progId="TCLayout.ActiveDocument.1">
                  <p:embed/>
                  <p:pic>
                    <p:nvPicPr>
                      <p:cNvPr id="5" name="think-cell data - do not delete" hidden="1">
                        <a:extLst>
                          <a:ext uri="{FF2B5EF4-FFF2-40B4-BE49-F238E27FC236}">
                            <a16:creationId xmlns:a16="http://schemas.microsoft.com/office/drawing/2014/main" id="{6865CD51-8AF5-022C-00B9-B469374E3F8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8E50D727-730D-2F7C-B881-DB46143B726E}"/>
              </a:ext>
            </a:extLst>
          </p:cNvPr>
          <p:cNvSpPr>
            <a:spLocks noGrp="1"/>
          </p:cNvSpPr>
          <p:nvPr>
            <p:ph type="title"/>
          </p:nvPr>
        </p:nvSpPr>
        <p:spPr/>
        <p:txBody>
          <a:bodyPr vert="horz"/>
          <a:lstStyle/>
          <a:p>
            <a:r>
              <a:rPr lang="it-IT" dirty="0"/>
              <a:t>ZENDRA</a:t>
            </a:r>
          </a:p>
        </p:txBody>
      </p:sp>
      <p:sp>
        <p:nvSpPr>
          <p:cNvPr id="4" name="Text Placeholder 3">
            <a:extLst>
              <a:ext uri="{FF2B5EF4-FFF2-40B4-BE49-F238E27FC236}">
                <a16:creationId xmlns:a16="http://schemas.microsoft.com/office/drawing/2014/main" id="{79B3CD3A-E26A-BA51-880D-39F458C70B9D}"/>
              </a:ext>
            </a:extLst>
          </p:cNvPr>
          <p:cNvSpPr>
            <a:spLocks noGrp="1"/>
          </p:cNvSpPr>
          <p:nvPr>
            <p:ph type="body" sz="quarter" idx="10"/>
          </p:nvPr>
        </p:nvSpPr>
        <p:spPr/>
        <p:txBody>
          <a:bodyPr/>
          <a:lstStyle/>
          <a:p>
            <a:r>
              <a:rPr lang="it-IT" dirty="0"/>
              <a:t>Key </a:t>
            </a:r>
            <a:r>
              <a:rPr lang="it-IT" dirty="0" err="1"/>
              <a:t>message</a:t>
            </a:r>
            <a:endParaRPr lang="it-IT" dirty="0"/>
          </a:p>
          <a:p>
            <a:endParaRPr lang="it-IT" dirty="0"/>
          </a:p>
        </p:txBody>
      </p:sp>
      <p:sp>
        <p:nvSpPr>
          <p:cNvPr id="15" name="Rettangolo 18">
            <a:extLst>
              <a:ext uri="{FF2B5EF4-FFF2-40B4-BE49-F238E27FC236}">
                <a16:creationId xmlns:a16="http://schemas.microsoft.com/office/drawing/2014/main" id="{27D07278-A3FA-1DB7-B41B-BAA924353576}"/>
              </a:ext>
            </a:extLst>
          </p:cNvPr>
          <p:cNvSpPr/>
          <p:nvPr/>
        </p:nvSpPr>
        <p:spPr>
          <a:xfrm>
            <a:off x="1400925" y="1590231"/>
            <a:ext cx="3854382" cy="2416046"/>
          </a:xfrm>
          <a:prstGeom prst="rect">
            <a:avLst/>
          </a:prstGeom>
          <a:noFill/>
        </p:spPr>
        <p:txBody>
          <a:bodyPr wrap="square" lIns="91440" tIns="45720" rIns="91440" bIns="45720">
            <a:spAutoFit/>
          </a:bodyPr>
          <a:lstStyle/>
          <a:p>
            <a:pPr algn="ctr"/>
            <a:r>
              <a:rPr lang="it-IT" sz="28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ALL IN </a:t>
            </a:r>
          </a:p>
          <a:p>
            <a:pPr algn="ctr"/>
            <a:r>
              <a:rPr lang="it-IT" sz="28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ALL BLACKS</a:t>
            </a:r>
          </a:p>
          <a:p>
            <a:pPr algn="ctr"/>
            <a:endParaRPr lang="it-IT" sz="11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a:p>
            <a:pPr algn="ctr"/>
            <a:r>
              <a:rPr lang="it-IT" sz="28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UN SOLO TEAM</a:t>
            </a:r>
          </a:p>
          <a:p>
            <a:pPr algn="ctr"/>
            <a:r>
              <a:rPr lang="it-IT" sz="28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UN SOLO OBIETTIVO</a:t>
            </a:r>
          </a:p>
          <a:p>
            <a:pPr algn="ctr"/>
            <a:r>
              <a:rPr lang="it-IT" sz="28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ZERO COMPROMESSI </a:t>
            </a:r>
            <a:endParaRPr lang="it-IT" sz="2800" b="1" cap="none" spc="0" dirty="0">
              <a:ln w="22225">
                <a:solidFill>
                  <a:schemeClr val="accent2"/>
                </a:solidFill>
                <a:prstDash val="solid"/>
              </a:ln>
              <a:solidFill>
                <a:schemeClr val="accent2">
                  <a:lumMod val="40000"/>
                  <a:lumOff val="60000"/>
                </a:schemeClr>
              </a:solidFill>
              <a:effectLst/>
            </a:endParaRPr>
          </a:p>
        </p:txBody>
      </p:sp>
      <p:sp>
        <p:nvSpPr>
          <p:cNvPr id="18" name="Foliennummernplatzhalter 4">
            <a:extLst>
              <a:ext uri="{FF2B5EF4-FFF2-40B4-BE49-F238E27FC236}">
                <a16:creationId xmlns:a16="http://schemas.microsoft.com/office/drawing/2014/main" id="{3F1D93B6-C27C-DF49-A613-6B8C0242A56B}"/>
              </a:ext>
            </a:extLst>
          </p:cNvPr>
          <p:cNvSpPr txBox="1">
            <a:spLocks/>
          </p:cNvSpPr>
          <p:nvPr/>
        </p:nvSpPr>
        <p:spPr bwMode="gray">
          <a:xfrm>
            <a:off x="11627480" y="6479918"/>
            <a:ext cx="127218" cy="120649"/>
          </a:xfrm>
          <a:prstGeom prst="rect">
            <a:avLst/>
          </a:prstGeom>
        </p:spPr>
        <p:txBody>
          <a:bodyPr vert="horz" lIns="0" tIns="0" rIns="0" bIns="0" rtlCol="0" anchor="t">
            <a:noAutofit/>
          </a:bodyPr>
          <a:lstStyle>
            <a:defPPr>
              <a:defRPr lang="en-US"/>
            </a:defPPr>
            <a:lvl1pPr marL="0" algn="r" defTabSz="457200" rtl="0" eaLnBrk="1" latinLnBrk="0" hangingPunct="1">
              <a:defRPr sz="800" kern="1200">
                <a:solidFill>
                  <a:schemeClr val="tx1"/>
                </a:solidFill>
                <a:latin typeface="+mn-lt"/>
                <a:ea typeface="+mn-ea"/>
                <a:cs typeface="+mn-cs"/>
              </a:defRPr>
            </a:lvl1pPr>
            <a:lvl2pPr marL="0" algn="r" defTabSz="457200" rtl="0" eaLnBrk="1" latinLnBrk="0" hangingPunct="1">
              <a:defRPr sz="800" kern="1200">
                <a:solidFill>
                  <a:schemeClr val="tx1"/>
                </a:solidFill>
                <a:latin typeface="+mn-lt"/>
                <a:ea typeface="+mn-ea"/>
                <a:cs typeface="+mn-cs"/>
              </a:defRPr>
            </a:lvl2pPr>
            <a:lvl3pPr marL="0" algn="r" defTabSz="457200" rtl="0" eaLnBrk="1" latinLnBrk="0" hangingPunct="1">
              <a:defRPr sz="800" kern="1200">
                <a:solidFill>
                  <a:schemeClr val="tx1"/>
                </a:solidFill>
                <a:latin typeface="+mn-lt"/>
                <a:ea typeface="+mn-ea"/>
                <a:cs typeface="+mn-cs"/>
              </a:defRPr>
            </a:lvl3pPr>
            <a:lvl4pPr marL="0" algn="r" defTabSz="457200" rtl="0" eaLnBrk="1" latinLnBrk="0" hangingPunct="1">
              <a:defRPr sz="800" kern="1200">
                <a:solidFill>
                  <a:schemeClr val="tx1"/>
                </a:solidFill>
                <a:latin typeface="+mn-lt"/>
                <a:ea typeface="+mn-ea"/>
                <a:cs typeface="+mn-cs"/>
              </a:defRPr>
            </a:lvl4pPr>
            <a:lvl5pPr marL="0" algn="r" defTabSz="457200" rtl="0" eaLnBrk="1" latinLnBrk="0" hangingPunct="1">
              <a:defRPr sz="800" kern="1200">
                <a:solidFill>
                  <a:schemeClr val="tx1"/>
                </a:solidFill>
                <a:latin typeface="+mn-lt"/>
                <a:ea typeface="+mn-ea"/>
                <a:cs typeface="+mn-cs"/>
              </a:defRPr>
            </a:lvl5pPr>
            <a:lvl6pPr marL="0" algn="r" defTabSz="457200" rtl="0" eaLnBrk="1" latinLnBrk="0" hangingPunct="1">
              <a:defRPr sz="800" kern="1200">
                <a:solidFill>
                  <a:schemeClr val="tx1"/>
                </a:solidFill>
                <a:latin typeface="+mn-lt"/>
                <a:ea typeface="+mn-ea"/>
                <a:cs typeface="+mn-cs"/>
              </a:defRPr>
            </a:lvl6pPr>
            <a:lvl7pPr marL="0" algn="r" defTabSz="457200" rtl="0" eaLnBrk="1" latinLnBrk="0" hangingPunct="1">
              <a:defRPr sz="800" kern="1200">
                <a:solidFill>
                  <a:schemeClr val="tx1"/>
                </a:solidFill>
                <a:latin typeface="+mn-lt"/>
                <a:ea typeface="+mn-ea"/>
                <a:cs typeface="+mn-cs"/>
              </a:defRPr>
            </a:lvl7pPr>
            <a:lvl8pPr marL="0" algn="r" defTabSz="457200" rtl="0" eaLnBrk="1" latinLnBrk="0" hangingPunct="1">
              <a:defRPr sz="800" kern="1200">
                <a:solidFill>
                  <a:schemeClr val="tx1"/>
                </a:solidFill>
                <a:latin typeface="+mn-lt"/>
                <a:ea typeface="+mn-ea"/>
                <a:cs typeface="+mn-cs"/>
              </a:defRPr>
            </a:lvl8pPr>
            <a:lvl9pPr marL="0" algn="r" defTabSz="457200" rtl="0" eaLnBrk="1" latinLnBrk="0" hangingPunct="1">
              <a:defRPr sz="800" kern="1200">
                <a:solidFill>
                  <a:schemeClr val="tx1"/>
                </a:solidFill>
                <a:latin typeface="+mn-lt"/>
                <a:ea typeface="+mn-ea"/>
                <a:cs typeface="+mn-cs"/>
              </a:defRPr>
            </a:lvl9pPr>
          </a:lstStyle>
          <a:p>
            <a:fld id="{66AA3846-8976-4D24-8224-CEE1235CE9F4}" type="slidenum">
              <a:rPr lang="it-IT" noProof="0" smtClean="0">
                <a:solidFill>
                  <a:srgbClr val="262F3C"/>
                </a:solidFill>
                <a:latin typeface="Arial Nova"/>
              </a:rPr>
              <a:pPr/>
              <a:t>3</a:t>
            </a:fld>
            <a:endParaRPr lang="it-IT" noProof="0">
              <a:solidFill>
                <a:srgbClr val="262F3C"/>
              </a:solidFill>
              <a:latin typeface="Arial Nova"/>
            </a:endParaRPr>
          </a:p>
        </p:txBody>
      </p:sp>
      <p:pic>
        <p:nvPicPr>
          <p:cNvPr id="19" name="Picture 18">
            <a:extLst>
              <a:ext uri="{FF2B5EF4-FFF2-40B4-BE49-F238E27FC236}">
                <a16:creationId xmlns:a16="http://schemas.microsoft.com/office/drawing/2014/main" id="{305CEF2C-DBC3-989C-4161-3363C4260E97}"/>
              </a:ext>
            </a:extLst>
          </p:cNvPr>
          <p:cNvPicPr>
            <a:picLocks noChangeAspect="1"/>
          </p:cNvPicPr>
          <p:nvPr/>
        </p:nvPicPr>
        <p:blipFill>
          <a:blip r:embed="rId5"/>
          <a:stretch>
            <a:fillRect/>
          </a:stretch>
        </p:blipFill>
        <p:spPr>
          <a:xfrm>
            <a:off x="5892415" y="3521434"/>
            <a:ext cx="5400675" cy="206275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CasellaDiTesto 5">
            <a:extLst>
              <a:ext uri="{FF2B5EF4-FFF2-40B4-BE49-F238E27FC236}">
                <a16:creationId xmlns:a16="http://schemas.microsoft.com/office/drawing/2014/main" id="{013612D8-3BF1-02E7-C295-75977C1E9CCA}"/>
              </a:ext>
            </a:extLst>
          </p:cNvPr>
          <p:cNvSpPr txBox="1"/>
          <p:nvPr/>
        </p:nvSpPr>
        <p:spPr>
          <a:xfrm>
            <a:off x="5671068" y="1485252"/>
            <a:ext cx="5843367" cy="1446550"/>
          </a:xfrm>
          <a:prstGeom prst="rect">
            <a:avLst/>
          </a:prstGeom>
          <a:noFill/>
        </p:spPr>
        <p:txBody>
          <a:bodyPr wrap="square">
            <a:spAutoFit/>
          </a:bodyPr>
          <a:lstStyle/>
          <a:p>
            <a:pPr algn="ctr"/>
            <a:r>
              <a:rPr lang="it-IT" sz="4400" spc="-150" dirty="0">
                <a:solidFill>
                  <a:srgbClr val="000000"/>
                </a:solidFill>
                <a:latin typeface="Akzidenz-Grotesk Next Bold"/>
              </a:rPr>
              <a:t>Keeping Motion</a:t>
            </a:r>
          </a:p>
          <a:p>
            <a:pPr algn="ctr"/>
            <a:r>
              <a:rPr lang="it-IT" sz="4400" spc="-150" dirty="0">
                <a:solidFill>
                  <a:srgbClr val="000000"/>
                </a:solidFill>
                <a:latin typeface="Akzidenz-Grotesk Next Bold"/>
              </a:rPr>
              <a:t>in control</a:t>
            </a:r>
            <a:endParaRPr lang="en-US" sz="4400" spc="-150" dirty="0">
              <a:solidFill>
                <a:srgbClr val="000000"/>
              </a:solidFill>
              <a:latin typeface="Akzidenz-Grotesk Next Bold"/>
            </a:endParaRPr>
          </a:p>
        </p:txBody>
      </p:sp>
      <p:pic>
        <p:nvPicPr>
          <p:cNvPr id="9" name="Immagine 8">
            <a:extLst>
              <a:ext uri="{FF2B5EF4-FFF2-40B4-BE49-F238E27FC236}">
                <a16:creationId xmlns:a16="http://schemas.microsoft.com/office/drawing/2014/main" id="{C78F29CE-EC32-85B5-B13C-4D1D620FD937}"/>
              </a:ext>
            </a:extLst>
          </p:cNvPr>
          <p:cNvPicPr>
            <a:picLocks noChangeAspect="1"/>
          </p:cNvPicPr>
          <p:nvPr/>
        </p:nvPicPr>
        <p:blipFill>
          <a:blip r:embed="rId6">
            <a:grayscl/>
          </a:blip>
          <a:stretch>
            <a:fillRect/>
          </a:stretch>
        </p:blipFill>
        <p:spPr>
          <a:xfrm>
            <a:off x="442913" y="4521452"/>
            <a:ext cx="2538414" cy="159110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3211098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98D406FD-9943-54EF-5387-340D2973DDD7}"/>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6" imgH="426" progId="TCLayout.ActiveDocument.1">
                  <p:embed/>
                </p:oleObj>
              </mc:Choice>
              <mc:Fallback>
                <p:oleObj name="think-cell Slide" r:id="rId4" imgW="426" imgH="426" progId="TCLayout.ActiveDocument.1">
                  <p:embed/>
                  <p:pic>
                    <p:nvPicPr>
                      <p:cNvPr id="4" name="think-cell data - do not delete" hidden="1">
                        <a:extLst>
                          <a:ext uri="{FF2B5EF4-FFF2-40B4-BE49-F238E27FC236}">
                            <a16:creationId xmlns:a16="http://schemas.microsoft.com/office/drawing/2014/main" id="{98D406FD-9943-54EF-5387-340D2973DDD7}"/>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Title 4">
            <a:extLst>
              <a:ext uri="{FF2B5EF4-FFF2-40B4-BE49-F238E27FC236}">
                <a16:creationId xmlns:a16="http://schemas.microsoft.com/office/drawing/2014/main" id="{B9169D0B-EFFC-61C7-9FE4-02A2933D225F}"/>
              </a:ext>
            </a:extLst>
          </p:cNvPr>
          <p:cNvSpPr>
            <a:spLocks noGrp="1"/>
          </p:cNvSpPr>
          <p:nvPr>
            <p:ph type="title"/>
          </p:nvPr>
        </p:nvSpPr>
        <p:spPr/>
        <p:txBody>
          <a:bodyPr vert="horz"/>
          <a:lstStyle/>
          <a:p>
            <a:r>
              <a:rPr lang="it-IT"/>
              <a:t>ZENDRA</a:t>
            </a:r>
            <a:endParaRPr lang="en-US"/>
          </a:p>
        </p:txBody>
      </p:sp>
      <p:sp>
        <p:nvSpPr>
          <p:cNvPr id="6" name="Text Placeholder 5">
            <a:extLst>
              <a:ext uri="{FF2B5EF4-FFF2-40B4-BE49-F238E27FC236}">
                <a16:creationId xmlns:a16="http://schemas.microsoft.com/office/drawing/2014/main" id="{31977595-532E-3EF7-C32E-AD038AA35262}"/>
              </a:ext>
            </a:extLst>
          </p:cNvPr>
          <p:cNvSpPr>
            <a:spLocks noGrp="1"/>
          </p:cNvSpPr>
          <p:nvPr>
            <p:ph type="body" sz="quarter" idx="10"/>
          </p:nvPr>
        </p:nvSpPr>
        <p:spPr/>
        <p:txBody>
          <a:bodyPr/>
          <a:lstStyle/>
          <a:p>
            <a:r>
              <a:rPr lang="it-IT" dirty="0"/>
              <a:t>General </a:t>
            </a:r>
            <a:r>
              <a:rPr lang="it-IT" dirty="0" err="1"/>
              <a:t>overview</a:t>
            </a:r>
            <a:endParaRPr lang="it-IT" dirty="0"/>
          </a:p>
          <a:p>
            <a:endParaRPr lang="en-US" dirty="0"/>
          </a:p>
        </p:txBody>
      </p:sp>
      <p:sp>
        <p:nvSpPr>
          <p:cNvPr id="8" name="Foliennummernplatzhalter 4">
            <a:extLst>
              <a:ext uri="{FF2B5EF4-FFF2-40B4-BE49-F238E27FC236}">
                <a16:creationId xmlns:a16="http://schemas.microsoft.com/office/drawing/2014/main" id="{9BF959D5-BD3E-A884-9059-155A7FD6E19B}"/>
              </a:ext>
            </a:extLst>
          </p:cNvPr>
          <p:cNvSpPr txBox="1">
            <a:spLocks/>
          </p:cNvSpPr>
          <p:nvPr/>
        </p:nvSpPr>
        <p:spPr bwMode="gray">
          <a:xfrm>
            <a:off x="11627480" y="6479918"/>
            <a:ext cx="127218" cy="120649"/>
          </a:xfrm>
          <a:prstGeom prst="rect">
            <a:avLst/>
          </a:prstGeom>
        </p:spPr>
        <p:txBody>
          <a:bodyPr vert="horz" lIns="0" tIns="0" rIns="0" bIns="0" rtlCol="0" anchor="t">
            <a:noAutofit/>
          </a:bodyPr>
          <a:lstStyle>
            <a:defPPr>
              <a:defRPr lang="en-US"/>
            </a:defPPr>
            <a:lvl1pPr marL="0" algn="r" defTabSz="457200" rtl="0" eaLnBrk="1" latinLnBrk="0" hangingPunct="1">
              <a:defRPr sz="800" kern="1200">
                <a:solidFill>
                  <a:schemeClr val="tx1"/>
                </a:solidFill>
                <a:latin typeface="+mn-lt"/>
                <a:ea typeface="+mn-ea"/>
                <a:cs typeface="+mn-cs"/>
              </a:defRPr>
            </a:lvl1pPr>
            <a:lvl2pPr marL="0" algn="r" defTabSz="457200" rtl="0" eaLnBrk="1" latinLnBrk="0" hangingPunct="1">
              <a:defRPr sz="800" kern="1200">
                <a:solidFill>
                  <a:schemeClr val="tx1"/>
                </a:solidFill>
                <a:latin typeface="+mn-lt"/>
                <a:ea typeface="+mn-ea"/>
                <a:cs typeface="+mn-cs"/>
              </a:defRPr>
            </a:lvl2pPr>
            <a:lvl3pPr marL="0" algn="r" defTabSz="457200" rtl="0" eaLnBrk="1" latinLnBrk="0" hangingPunct="1">
              <a:defRPr sz="800" kern="1200">
                <a:solidFill>
                  <a:schemeClr val="tx1"/>
                </a:solidFill>
                <a:latin typeface="+mn-lt"/>
                <a:ea typeface="+mn-ea"/>
                <a:cs typeface="+mn-cs"/>
              </a:defRPr>
            </a:lvl3pPr>
            <a:lvl4pPr marL="0" algn="r" defTabSz="457200" rtl="0" eaLnBrk="1" latinLnBrk="0" hangingPunct="1">
              <a:defRPr sz="800" kern="1200">
                <a:solidFill>
                  <a:schemeClr val="tx1"/>
                </a:solidFill>
                <a:latin typeface="+mn-lt"/>
                <a:ea typeface="+mn-ea"/>
                <a:cs typeface="+mn-cs"/>
              </a:defRPr>
            </a:lvl4pPr>
            <a:lvl5pPr marL="0" algn="r" defTabSz="457200" rtl="0" eaLnBrk="1" latinLnBrk="0" hangingPunct="1">
              <a:defRPr sz="800" kern="1200">
                <a:solidFill>
                  <a:schemeClr val="tx1"/>
                </a:solidFill>
                <a:latin typeface="+mn-lt"/>
                <a:ea typeface="+mn-ea"/>
                <a:cs typeface="+mn-cs"/>
              </a:defRPr>
            </a:lvl5pPr>
            <a:lvl6pPr marL="0" algn="r" defTabSz="457200" rtl="0" eaLnBrk="1" latinLnBrk="0" hangingPunct="1">
              <a:defRPr sz="800" kern="1200">
                <a:solidFill>
                  <a:schemeClr val="tx1"/>
                </a:solidFill>
                <a:latin typeface="+mn-lt"/>
                <a:ea typeface="+mn-ea"/>
                <a:cs typeface="+mn-cs"/>
              </a:defRPr>
            </a:lvl6pPr>
            <a:lvl7pPr marL="0" algn="r" defTabSz="457200" rtl="0" eaLnBrk="1" latinLnBrk="0" hangingPunct="1">
              <a:defRPr sz="800" kern="1200">
                <a:solidFill>
                  <a:schemeClr val="tx1"/>
                </a:solidFill>
                <a:latin typeface="+mn-lt"/>
                <a:ea typeface="+mn-ea"/>
                <a:cs typeface="+mn-cs"/>
              </a:defRPr>
            </a:lvl7pPr>
            <a:lvl8pPr marL="0" algn="r" defTabSz="457200" rtl="0" eaLnBrk="1" latinLnBrk="0" hangingPunct="1">
              <a:defRPr sz="800" kern="1200">
                <a:solidFill>
                  <a:schemeClr val="tx1"/>
                </a:solidFill>
                <a:latin typeface="+mn-lt"/>
                <a:ea typeface="+mn-ea"/>
                <a:cs typeface="+mn-cs"/>
              </a:defRPr>
            </a:lvl8pPr>
            <a:lvl9pPr marL="0" algn="r" defTabSz="457200" rtl="0" eaLnBrk="1" latinLnBrk="0" hangingPunct="1">
              <a:defRPr sz="800" kern="1200">
                <a:solidFill>
                  <a:schemeClr val="tx1"/>
                </a:solidFill>
                <a:latin typeface="+mn-lt"/>
                <a:ea typeface="+mn-ea"/>
                <a:cs typeface="+mn-cs"/>
              </a:defRPr>
            </a:lvl9pPr>
          </a:lstStyle>
          <a:p>
            <a:fld id="{66AA3846-8976-4D24-8224-CEE1235CE9F4}" type="slidenum">
              <a:rPr lang="it-IT" noProof="0" smtClean="0">
                <a:solidFill>
                  <a:srgbClr val="262F3C"/>
                </a:solidFill>
                <a:latin typeface="Arial Nova"/>
              </a:rPr>
              <a:pPr/>
              <a:t>4</a:t>
            </a:fld>
            <a:endParaRPr lang="it-IT" noProof="0" dirty="0">
              <a:solidFill>
                <a:srgbClr val="262F3C"/>
              </a:solidFill>
              <a:latin typeface="Arial Nova"/>
            </a:endParaRPr>
          </a:p>
        </p:txBody>
      </p:sp>
      <p:sp>
        <p:nvSpPr>
          <p:cNvPr id="77" name="Rechteck 328">
            <a:extLst>
              <a:ext uri="{FF2B5EF4-FFF2-40B4-BE49-F238E27FC236}">
                <a16:creationId xmlns:a16="http://schemas.microsoft.com/office/drawing/2014/main" id="{F56A782F-3631-D281-E199-85EAC7DEE732}"/>
              </a:ext>
            </a:extLst>
          </p:cNvPr>
          <p:cNvSpPr/>
          <p:nvPr/>
        </p:nvSpPr>
        <p:spPr>
          <a:xfrm>
            <a:off x="822763" y="1738413"/>
            <a:ext cx="2992007" cy="1917155"/>
          </a:xfrm>
          <a:prstGeom prst="rect">
            <a:avLst/>
          </a:prstGeom>
          <a:noFill/>
          <a:ln w="50800">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de-DE" sz="1600" err="1">
              <a:solidFill>
                <a:schemeClr val="bg2">
                  <a:lumMod val="10000"/>
                </a:schemeClr>
              </a:solidFill>
            </a:endParaRPr>
          </a:p>
        </p:txBody>
      </p:sp>
      <p:sp>
        <p:nvSpPr>
          <p:cNvPr id="80" name="Flussdiagramm: Prozess 329">
            <a:extLst>
              <a:ext uri="{FF2B5EF4-FFF2-40B4-BE49-F238E27FC236}">
                <a16:creationId xmlns:a16="http://schemas.microsoft.com/office/drawing/2014/main" id="{5C369055-5929-18F9-C9A7-5D9845C9FC22}"/>
              </a:ext>
            </a:extLst>
          </p:cNvPr>
          <p:cNvSpPr/>
          <p:nvPr/>
        </p:nvSpPr>
        <p:spPr>
          <a:xfrm>
            <a:off x="4156214" y="1738413"/>
            <a:ext cx="3561163" cy="1917155"/>
          </a:xfrm>
          <a:prstGeom prst="flowChartProcess">
            <a:avLst/>
          </a:prstGeom>
          <a:solidFill>
            <a:schemeClr val="bg1">
              <a:lumMod val="85000"/>
            </a:schemeClr>
          </a:solidFill>
          <a:ln w="50800">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de-DE" sz="1600" err="1">
              <a:solidFill>
                <a:schemeClr val="bg2">
                  <a:lumMod val="10000"/>
                </a:schemeClr>
              </a:solidFill>
            </a:endParaRPr>
          </a:p>
        </p:txBody>
      </p:sp>
      <p:pic>
        <p:nvPicPr>
          <p:cNvPr id="9" name="Immagine 8">
            <a:extLst>
              <a:ext uri="{FF2B5EF4-FFF2-40B4-BE49-F238E27FC236}">
                <a16:creationId xmlns:a16="http://schemas.microsoft.com/office/drawing/2014/main" id="{61ABC70D-2393-F77C-562B-27D11888BB22}"/>
              </a:ext>
            </a:extLst>
          </p:cNvPr>
          <p:cNvPicPr>
            <a:picLocks noChangeAspect="1"/>
          </p:cNvPicPr>
          <p:nvPr/>
        </p:nvPicPr>
        <p:blipFill>
          <a:blip r:embed="rId6"/>
          <a:stretch>
            <a:fillRect/>
          </a:stretch>
        </p:blipFill>
        <p:spPr>
          <a:xfrm>
            <a:off x="4343219" y="1804799"/>
            <a:ext cx="3232435" cy="1754810"/>
          </a:xfrm>
          <a:prstGeom prst="rect">
            <a:avLst/>
          </a:prstGeom>
          <a:ln>
            <a:noFill/>
          </a:ln>
          <a:effectLst>
            <a:softEdge rad="112500"/>
          </a:effectLst>
        </p:spPr>
      </p:pic>
      <p:pic>
        <p:nvPicPr>
          <p:cNvPr id="225" name="Immagine 224">
            <a:extLst>
              <a:ext uri="{FF2B5EF4-FFF2-40B4-BE49-F238E27FC236}">
                <a16:creationId xmlns:a16="http://schemas.microsoft.com/office/drawing/2014/main" id="{69690896-A721-F5EE-76BD-C15B674AB753}"/>
              </a:ext>
            </a:extLst>
          </p:cNvPr>
          <p:cNvPicPr>
            <a:picLocks noChangeAspect="1"/>
          </p:cNvPicPr>
          <p:nvPr/>
        </p:nvPicPr>
        <p:blipFill>
          <a:blip r:embed="rId7"/>
          <a:stretch>
            <a:fillRect/>
          </a:stretch>
        </p:blipFill>
        <p:spPr>
          <a:xfrm>
            <a:off x="921664" y="1766339"/>
            <a:ext cx="2794204" cy="1861301"/>
          </a:xfrm>
          <a:prstGeom prst="rect">
            <a:avLst/>
          </a:prstGeom>
        </p:spPr>
      </p:pic>
      <p:sp>
        <p:nvSpPr>
          <p:cNvPr id="226" name="Ovale 225">
            <a:extLst>
              <a:ext uri="{FF2B5EF4-FFF2-40B4-BE49-F238E27FC236}">
                <a16:creationId xmlns:a16="http://schemas.microsoft.com/office/drawing/2014/main" id="{70FEBA4F-E08C-D053-690D-303DF8641D62}"/>
              </a:ext>
            </a:extLst>
          </p:cNvPr>
          <p:cNvSpPr/>
          <p:nvPr/>
        </p:nvSpPr>
        <p:spPr>
          <a:xfrm>
            <a:off x="2175196" y="2644872"/>
            <a:ext cx="95250" cy="95250"/>
          </a:xfrm>
          <a:prstGeom prst="ellipse">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Rechteck 328">
            <a:extLst>
              <a:ext uri="{FF2B5EF4-FFF2-40B4-BE49-F238E27FC236}">
                <a16:creationId xmlns:a16="http://schemas.microsoft.com/office/drawing/2014/main" id="{7B669CC8-DA8D-B00D-58A9-C011EE3957AE}"/>
              </a:ext>
            </a:extLst>
          </p:cNvPr>
          <p:cNvSpPr/>
          <p:nvPr/>
        </p:nvSpPr>
        <p:spPr>
          <a:xfrm>
            <a:off x="8058821" y="1730016"/>
            <a:ext cx="2992007" cy="1917155"/>
          </a:xfrm>
          <a:prstGeom prst="rect">
            <a:avLst/>
          </a:prstGeom>
          <a:noFill/>
          <a:ln w="50800">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de-DE" sz="1600" err="1">
              <a:solidFill>
                <a:schemeClr val="bg2">
                  <a:lumMod val="10000"/>
                </a:schemeClr>
              </a:solidFill>
            </a:endParaRPr>
          </a:p>
        </p:txBody>
      </p:sp>
      <p:sp>
        <p:nvSpPr>
          <p:cNvPr id="232" name="CasellaDiTesto 231">
            <a:extLst>
              <a:ext uri="{FF2B5EF4-FFF2-40B4-BE49-F238E27FC236}">
                <a16:creationId xmlns:a16="http://schemas.microsoft.com/office/drawing/2014/main" id="{52C935FA-FCD3-5C83-E180-271DC3922CCC}"/>
              </a:ext>
            </a:extLst>
          </p:cNvPr>
          <p:cNvSpPr txBox="1"/>
          <p:nvPr/>
        </p:nvSpPr>
        <p:spPr>
          <a:xfrm>
            <a:off x="8089137" y="1815400"/>
            <a:ext cx="1990725" cy="369332"/>
          </a:xfrm>
          <a:prstGeom prst="rect">
            <a:avLst/>
          </a:prstGeom>
          <a:noFill/>
        </p:spPr>
        <p:txBody>
          <a:bodyPr wrap="square">
            <a:spAutoFit/>
          </a:bodyPr>
          <a:lstStyle/>
          <a:p>
            <a:r>
              <a:rPr lang="de-DE" sz="1800" dirty="0">
                <a:solidFill>
                  <a:schemeClr val="bg2">
                    <a:lumMod val="10000"/>
                  </a:schemeClr>
                </a:solidFill>
              </a:rPr>
              <a:t> Drum Brakes</a:t>
            </a:r>
            <a:endParaRPr lang="en-US" dirty="0"/>
          </a:p>
        </p:txBody>
      </p:sp>
      <p:sp>
        <p:nvSpPr>
          <p:cNvPr id="233" name="CasellaDiTesto 232">
            <a:extLst>
              <a:ext uri="{FF2B5EF4-FFF2-40B4-BE49-F238E27FC236}">
                <a16:creationId xmlns:a16="http://schemas.microsoft.com/office/drawing/2014/main" id="{262928E8-BC16-F648-AF26-2E4C52EDD38E}"/>
              </a:ext>
            </a:extLst>
          </p:cNvPr>
          <p:cNvSpPr txBox="1"/>
          <p:nvPr/>
        </p:nvSpPr>
        <p:spPr>
          <a:xfrm>
            <a:off x="8967047" y="2644872"/>
            <a:ext cx="1990725" cy="369332"/>
          </a:xfrm>
          <a:prstGeom prst="rect">
            <a:avLst/>
          </a:prstGeom>
          <a:noFill/>
        </p:spPr>
        <p:txBody>
          <a:bodyPr wrap="square">
            <a:spAutoFit/>
          </a:bodyPr>
          <a:lstStyle/>
          <a:p>
            <a:r>
              <a:rPr lang="de-DE" sz="1800" dirty="0">
                <a:solidFill>
                  <a:schemeClr val="bg2">
                    <a:lumMod val="10000"/>
                  </a:schemeClr>
                </a:solidFill>
              </a:rPr>
              <a:t> Drum in Hat</a:t>
            </a:r>
            <a:endParaRPr lang="en-US" dirty="0"/>
          </a:p>
        </p:txBody>
      </p:sp>
      <p:sp>
        <p:nvSpPr>
          <p:cNvPr id="234" name="CasellaDiTesto 233">
            <a:extLst>
              <a:ext uri="{FF2B5EF4-FFF2-40B4-BE49-F238E27FC236}">
                <a16:creationId xmlns:a16="http://schemas.microsoft.com/office/drawing/2014/main" id="{FA9F4BC7-654E-27A6-C440-D41042F3E48F}"/>
              </a:ext>
            </a:extLst>
          </p:cNvPr>
          <p:cNvSpPr txBox="1"/>
          <p:nvPr/>
        </p:nvSpPr>
        <p:spPr>
          <a:xfrm>
            <a:off x="9000035" y="3218735"/>
            <a:ext cx="1990725" cy="369332"/>
          </a:xfrm>
          <a:prstGeom prst="rect">
            <a:avLst/>
          </a:prstGeom>
          <a:noFill/>
        </p:spPr>
        <p:txBody>
          <a:bodyPr wrap="square">
            <a:spAutoFit/>
          </a:bodyPr>
          <a:lstStyle/>
          <a:p>
            <a:r>
              <a:rPr lang="de-DE" sz="1800" dirty="0">
                <a:solidFill>
                  <a:schemeClr val="bg2">
                    <a:lumMod val="10000"/>
                  </a:schemeClr>
                </a:solidFill>
              </a:rPr>
              <a:t> EPB-Si</a:t>
            </a:r>
            <a:endParaRPr lang="en-US" dirty="0"/>
          </a:p>
        </p:txBody>
      </p:sp>
      <p:pic>
        <p:nvPicPr>
          <p:cNvPr id="236" name="Immagine 235">
            <a:extLst>
              <a:ext uri="{FF2B5EF4-FFF2-40B4-BE49-F238E27FC236}">
                <a16:creationId xmlns:a16="http://schemas.microsoft.com/office/drawing/2014/main" id="{265EBD9C-A787-87FA-69B9-ABF6AF43359A}"/>
              </a:ext>
            </a:extLst>
          </p:cNvPr>
          <p:cNvPicPr>
            <a:picLocks noChangeAspect="1"/>
          </p:cNvPicPr>
          <p:nvPr/>
        </p:nvPicPr>
        <p:blipFill>
          <a:blip r:embed="rId8"/>
          <a:stretch>
            <a:fillRect/>
          </a:stretch>
        </p:blipFill>
        <p:spPr>
          <a:xfrm>
            <a:off x="8135512" y="2862675"/>
            <a:ext cx="905839" cy="71212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38" name="Immagine 237">
            <a:extLst>
              <a:ext uri="{FF2B5EF4-FFF2-40B4-BE49-F238E27FC236}">
                <a16:creationId xmlns:a16="http://schemas.microsoft.com/office/drawing/2014/main" id="{FEBCC4AB-17BC-4748-BDB2-F8F88FFFB304}"/>
              </a:ext>
            </a:extLst>
          </p:cNvPr>
          <p:cNvPicPr>
            <a:picLocks noChangeAspect="1"/>
          </p:cNvPicPr>
          <p:nvPr/>
        </p:nvPicPr>
        <p:blipFill>
          <a:blip r:embed="rId9"/>
          <a:stretch>
            <a:fillRect/>
          </a:stretch>
        </p:blipFill>
        <p:spPr>
          <a:xfrm rot="16200000">
            <a:off x="9732419" y="1750123"/>
            <a:ext cx="755518" cy="83189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39" name="Immagine 238">
            <a:extLst>
              <a:ext uri="{FF2B5EF4-FFF2-40B4-BE49-F238E27FC236}">
                <a16:creationId xmlns:a16="http://schemas.microsoft.com/office/drawing/2014/main" id="{E03F4742-8CF2-9034-4DEB-718F129DF618}"/>
              </a:ext>
            </a:extLst>
          </p:cNvPr>
          <p:cNvPicPr>
            <a:picLocks noChangeAspect="1"/>
          </p:cNvPicPr>
          <p:nvPr/>
        </p:nvPicPr>
        <p:blipFill>
          <a:blip r:embed="rId10"/>
          <a:stretch>
            <a:fillRect/>
          </a:stretch>
        </p:blipFill>
        <p:spPr>
          <a:xfrm>
            <a:off x="10227999" y="2813242"/>
            <a:ext cx="759807" cy="76155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aphicFrame>
        <p:nvGraphicFramePr>
          <p:cNvPr id="242" name="Diagramma 241">
            <a:extLst>
              <a:ext uri="{FF2B5EF4-FFF2-40B4-BE49-F238E27FC236}">
                <a16:creationId xmlns:a16="http://schemas.microsoft.com/office/drawing/2014/main" id="{CE7F40F5-A736-A7FC-0A67-2679C7F12BB8}"/>
              </a:ext>
            </a:extLst>
          </p:cNvPr>
          <p:cNvGraphicFramePr/>
          <p:nvPr>
            <p:extLst>
              <p:ext uri="{D42A27DB-BD31-4B8C-83A1-F6EECF244321}">
                <p14:modId xmlns:p14="http://schemas.microsoft.com/office/powerpoint/2010/main" val="1819931487"/>
              </p:ext>
            </p:extLst>
          </p:nvPr>
        </p:nvGraphicFramePr>
        <p:xfrm>
          <a:off x="1081915" y="3980288"/>
          <a:ext cx="9709759" cy="2154585"/>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Tree>
    <p:extLst>
      <p:ext uri="{BB962C8B-B14F-4D97-AF65-F5344CB8AC3E}">
        <p14:creationId xmlns:p14="http://schemas.microsoft.com/office/powerpoint/2010/main" val="25293353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D538E6-57ED-5CEB-B75A-4DED3ABFE2D6}"/>
            </a:ext>
          </a:extLst>
        </p:cNvPr>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02FEE3C1-EEA0-DDEF-EA4F-15A4F11FC789}"/>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6" imgH="426" progId="TCLayout.ActiveDocument.1">
                  <p:embed/>
                </p:oleObj>
              </mc:Choice>
              <mc:Fallback>
                <p:oleObj name="think-cell Slide" r:id="rId3" imgW="426" imgH="426" progId="TCLayout.ActiveDocument.1">
                  <p:embed/>
                  <p:pic>
                    <p:nvPicPr>
                      <p:cNvPr id="5" name="think-cell data - do not delete" hidden="1">
                        <a:extLst>
                          <a:ext uri="{FF2B5EF4-FFF2-40B4-BE49-F238E27FC236}">
                            <a16:creationId xmlns:a16="http://schemas.microsoft.com/office/drawing/2014/main" id="{02FEE3C1-EEA0-DDEF-EA4F-15A4F11FC78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20491ED1-08AE-3A19-1120-28E54BA2B3EE}"/>
              </a:ext>
            </a:extLst>
          </p:cNvPr>
          <p:cNvSpPr>
            <a:spLocks noGrp="1"/>
          </p:cNvSpPr>
          <p:nvPr>
            <p:ph type="title"/>
          </p:nvPr>
        </p:nvSpPr>
        <p:spPr/>
        <p:txBody>
          <a:bodyPr vert="horz"/>
          <a:lstStyle/>
          <a:p>
            <a:r>
              <a:rPr lang="it-IT"/>
              <a:t>ZENDRA</a:t>
            </a:r>
          </a:p>
        </p:txBody>
      </p:sp>
      <p:sp>
        <p:nvSpPr>
          <p:cNvPr id="4" name="Text Placeholder 3">
            <a:extLst>
              <a:ext uri="{FF2B5EF4-FFF2-40B4-BE49-F238E27FC236}">
                <a16:creationId xmlns:a16="http://schemas.microsoft.com/office/drawing/2014/main" id="{CED54A3B-D654-1B15-C874-C60046CD785B}"/>
              </a:ext>
            </a:extLst>
          </p:cNvPr>
          <p:cNvSpPr>
            <a:spLocks noGrp="1"/>
          </p:cNvSpPr>
          <p:nvPr>
            <p:ph type="body" sz="quarter" idx="10"/>
          </p:nvPr>
        </p:nvSpPr>
        <p:spPr>
          <a:xfrm>
            <a:off x="450242" y="1126529"/>
            <a:ext cx="11298846" cy="301813"/>
          </a:xfrm>
        </p:spPr>
        <p:txBody>
          <a:bodyPr/>
          <a:lstStyle/>
          <a:p>
            <a:r>
              <a:rPr lang="it-IT" dirty="0"/>
              <a:t>Plant history</a:t>
            </a:r>
          </a:p>
          <a:p>
            <a:endParaRPr lang="it-IT" dirty="0"/>
          </a:p>
          <a:p>
            <a:endParaRPr lang="it-IT" dirty="0"/>
          </a:p>
        </p:txBody>
      </p:sp>
      <p:pic>
        <p:nvPicPr>
          <p:cNvPr id="50" name="Picture 3">
            <a:extLst>
              <a:ext uri="{FF2B5EF4-FFF2-40B4-BE49-F238E27FC236}">
                <a16:creationId xmlns:a16="http://schemas.microsoft.com/office/drawing/2014/main" id="{FD7B90CD-4F04-4ECE-99C1-9167604BB6A3}"/>
              </a:ext>
            </a:extLst>
          </p:cNvPr>
          <p:cNvPicPr>
            <a:picLocks noChangeAspect="1" noChangeArrowheads="1"/>
          </p:cNvPicPr>
          <p:nvPr/>
        </p:nvPicPr>
        <p:blipFill>
          <a:blip r:embed="rId5" cstate="print"/>
          <a:srcRect/>
          <a:stretch>
            <a:fillRect/>
          </a:stretch>
        </p:blipFill>
        <p:spPr bwMode="auto">
          <a:xfrm rot="365920">
            <a:off x="8453611" y="5116731"/>
            <a:ext cx="1104280" cy="880628"/>
          </a:xfrm>
          <a:prstGeom prst="rect">
            <a:avLst/>
          </a:prstGeom>
          <a:noFill/>
          <a:ln w="9525">
            <a:noFill/>
            <a:miter lim="800000"/>
            <a:headEnd/>
            <a:tailEnd/>
          </a:ln>
        </p:spPr>
      </p:pic>
      <p:sp>
        <p:nvSpPr>
          <p:cNvPr id="28" name="TextBox 12">
            <a:extLst>
              <a:ext uri="{FF2B5EF4-FFF2-40B4-BE49-F238E27FC236}">
                <a16:creationId xmlns:a16="http://schemas.microsoft.com/office/drawing/2014/main" id="{5B14FE5E-779F-4DD0-B12C-D35CA63207B7}"/>
              </a:ext>
            </a:extLst>
          </p:cNvPr>
          <p:cNvSpPr txBox="1"/>
          <p:nvPr/>
        </p:nvSpPr>
        <p:spPr>
          <a:xfrm>
            <a:off x="162120" y="1741307"/>
            <a:ext cx="3032369" cy="748988"/>
          </a:xfrm>
          <a:prstGeom prst="rect">
            <a:avLst/>
          </a:prstGeom>
          <a:noFill/>
        </p:spPr>
        <p:txBody>
          <a:bodyPr wrap="none" rtlCol="0">
            <a:spAutoFit/>
          </a:bodyPr>
          <a:lstStyle/>
          <a:p>
            <a:r>
              <a:rPr lang="en-US" sz="1467" b="1"/>
              <a:t>1984: </a:t>
            </a:r>
          </a:p>
          <a:p>
            <a:r>
              <a:rPr lang="en-US" sz="1467" b="1"/>
              <a:t>Foundation of plant</a:t>
            </a:r>
          </a:p>
          <a:p>
            <a:r>
              <a:rPr lang="en-US" sz="1333"/>
              <a:t>(Automotive Products (Lockheed) S.p.A.) </a:t>
            </a:r>
          </a:p>
        </p:txBody>
      </p:sp>
      <p:sp>
        <p:nvSpPr>
          <p:cNvPr id="40" name="TextBox 43">
            <a:extLst>
              <a:ext uri="{FF2B5EF4-FFF2-40B4-BE49-F238E27FC236}">
                <a16:creationId xmlns:a16="http://schemas.microsoft.com/office/drawing/2014/main" id="{F3D6A31B-4AF0-4D46-99C5-1F5118EC45F0}"/>
              </a:ext>
            </a:extLst>
          </p:cNvPr>
          <p:cNvSpPr txBox="1"/>
          <p:nvPr/>
        </p:nvSpPr>
        <p:spPr>
          <a:xfrm>
            <a:off x="5510487" y="1678481"/>
            <a:ext cx="1678152" cy="728341"/>
          </a:xfrm>
          <a:prstGeom prst="rect">
            <a:avLst/>
          </a:prstGeom>
          <a:noFill/>
        </p:spPr>
        <p:txBody>
          <a:bodyPr wrap="none" rtlCol="0">
            <a:spAutoFit/>
          </a:bodyPr>
          <a:lstStyle/>
          <a:p>
            <a:r>
              <a:rPr lang="en-US" sz="1467" b="1" dirty="0"/>
              <a:t>2003: </a:t>
            </a:r>
          </a:p>
          <a:p>
            <a:r>
              <a:rPr lang="en-US" sz="1333" dirty="0"/>
              <a:t>Acquired by</a:t>
            </a:r>
          </a:p>
          <a:p>
            <a:r>
              <a:rPr lang="en-US" sz="1333" dirty="0"/>
              <a:t>PBR Italia Holdings </a:t>
            </a:r>
            <a:r>
              <a:rPr lang="en-US" sz="1333" dirty="0" err="1"/>
              <a:t>srl</a:t>
            </a:r>
            <a:endParaRPr lang="en-US" sz="1333" dirty="0"/>
          </a:p>
        </p:txBody>
      </p:sp>
      <p:sp>
        <p:nvSpPr>
          <p:cNvPr id="45" name="TextBox 58">
            <a:extLst>
              <a:ext uri="{FF2B5EF4-FFF2-40B4-BE49-F238E27FC236}">
                <a16:creationId xmlns:a16="http://schemas.microsoft.com/office/drawing/2014/main" id="{D20A3D5F-7E22-4FD6-883D-3AEFBD24DB03}"/>
              </a:ext>
            </a:extLst>
          </p:cNvPr>
          <p:cNvSpPr txBox="1"/>
          <p:nvPr/>
        </p:nvSpPr>
        <p:spPr>
          <a:xfrm>
            <a:off x="3235217" y="1495323"/>
            <a:ext cx="2029530" cy="728341"/>
          </a:xfrm>
          <a:prstGeom prst="rect">
            <a:avLst/>
          </a:prstGeom>
          <a:noFill/>
        </p:spPr>
        <p:txBody>
          <a:bodyPr wrap="none" rtlCol="0">
            <a:spAutoFit/>
          </a:bodyPr>
          <a:lstStyle/>
          <a:p>
            <a:r>
              <a:rPr lang="en-US" sz="1467" b="1" dirty="0"/>
              <a:t>2001:</a:t>
            </a:r>
            <a:r>
              <a:rPr lang="en-US" sz="1333" b="1" dirty="0"/>
              <a:t> </a:t>
            </a:r>
          </a:p>
          <a:p>
            <a:r>
              <a:rPr lang="en-US" sz="1333" dirty="0"/>
              <a:t>Changed into </a:t>
            </a:r>
          </a:p>
          <a:p>
            <a:r>
              <a:rPr lang="en-US" sz="1333" dirty="0"/>
              <a:t>Automotive Products Italia</a:t>
            </a:r>
          </a:p>
        </p:txBody>
      </p:sp>
      <p:sp>
        <p:nvSpPr>
          <p:cNvPr id="57" name="TextBox 39">
            <a:extLst>
              <a:ext uri="{FF2B5EF4-FFF2-40B4-BE49-F238E27FC236}">
                <a16:creationId xmlns:a16="http://schemas.microsoft.com/office/drawing/2014/main" id="{DD5D8C68-917C-4E39-8F2B-6C6FC79E613A}"/>
              </a:ext>
            </a:extLst>
          </p:cNvPr>
          <p:cNvSpPr txBox="1"/>
          <p:nvPr/>
        </p:nvSpPr>
        <p:spPr>
          <a:xfrm>
            <a:off x="7724052" y="1601261"/>
            <a:ext cx="1481559" cy="523220"/>
          </a:xfrm>
          <a:prstGeom prst="rect">
            <a:avLst/>
          </a:prstGeom>
          <a:noFill/>
        </p:spPr>
        <p:txBody>
          <a:bodyPr wrap="none" rtlCol="0">
            <a:spAutoFit/>
          </a:bodyPr>
          <a:lstStyle/>
          <a:p>
            <a:r>
              <a:rPr lang="en-US" sz="1467" b="1" dirty="0"/>
              <a:t>2008: </a:t>
            </a:r>
          </a:p>
          <a:p>
            <a:r>
              <a:rPr lang="en-US" sz="1333" dirty="0"/>
              <a:t>Continental Brakes</a:t>
            </a:r>
          </a:p>
        </p:txBody>
      </p:sp>
      <p:pic>
        <p:nvPicPr>
          <p:cNvPr id="62" name="Immagine 61">
            <a:extLst>
              <a:ext uri="{FF2B5EF4-FFF2-40B4-BE49-F238E27FC236}">
                <a16:creationId xmlns:a16="http://schemas.microsoft.com/office/drawing/2014/main" id="{34119521-DF90-403A-852F-F3608CBAE7D4}"/>
              </a:ext>
            </a:extLst>
          </p:cNvPr>
          <p:cNvPicPr>
            <a:picLocks noChangeAspect="1"/>
          </p:cNvPicPr>
          <p:nvPr/>
        </p:nvPicPr>
        <p:blipFill>
          <a:blip r:embed="rId6"/>
          <a:stretch>
            <a:fillRect/>
          </a:stretch>
        </p:blipFill>
        <p:spPr>
          <a:xfrm>
            <a:off x="455627" y="2535199"/>
            <a:ext cx="1068761" cy="55584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4" name="Immagine 63">
            <a:extLst>
              <a:ext uri="{FF2B5EF4-FFF2-40B4-BE49-F238E27FC236}">
                <a16:creationId xmlns:a16="http://schemas.microsoft.com/office/drawing/2014/main" id="{B3ACD954-2E19-4097-9F53-02433D67DBA8}"/>
              </a:ext>
            </a:extLst>
          </p:cNvPr>
          <p:cNvPicPr>
            <a:picLocks noChangeAspect="1"/>
          </p:cNvPicPr>
          <p:nvPr/>
        </p:nvPicPr>
        <p:blipFill>
          <a:blip r:embed="rId7"/>
          <a:stretch>
            <a:fillRect/>
          </a:stretch>
        </p:blipFill>
        <p:spPr>
          <a:xfrm>
            <a:off x="1629881" y="2783282"/>
            <a:ext cx="1267795" cy="57904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Immagine 5">
            <a:extLst>
              <a:ext uri="{FF2B5EF4-FFF2-40B4-BE49-F238E27FC236}">
                <a16:creationId xmlns:a16="http://schemas.microsoft.com/office/drawing/2014/main" id="{2383E3C8-1EEE-4C1B-AE79-431151DBACC5}"/>
              </a:ext>
            </a:extLst>
          </p:cNvPr>
          <p:cNvPicPr>
            <a:picLocks noChangeAspect="1"/>
          </p:cNvPicPr>
          <p:nvPr/>
        </p:nvPicPr>
        <p:blipFill>
          <a:blip r:embed="rId8"/>
          <a:stretch>
            <a:fillRect/>
          </a:stretch>
        </p:blipFill>
        <p:spPr>
          <a:xfrm>
            <a:off x="3897689" y="2290645"/>
            <a:ext cx="1070515" cy="89503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Immagine 6">
            <a:extLst>
              <a:ext uri="{FF2B5EF4-FFF2-40B4-BE49-F238E27FC236}">
                <a16:creationId xmlns:a16="http://schemas.microsoft.com/office/drawing/2014/main" id="{980EB1E9-4525-410F-9E22-857F07445F78}"/>
              </a:ext>
            </a:extLst>
          </p:cNvPr>
          <p:cNvPicPr>
            <a:picLocks noChangeAspect="1"/>
          </p:cNvPicPr>
          <p:nvPr/>
        </p:nvPicPr>
        <p:blipFill>
          <a:blip r:embed="rId9"/>
          <a:stretch>
            <a:fillRect/>
          </a:stretch>
        </p:blipFill>
        <p:spPr>
          <a:xfrm>
            <a:off x="7920871" y="2204163"/>
            <a:ext cx="1320651" cy="100626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Immagine 7">
            <a:extLst>
              <a:ext uri="{FF2B5EF4-FFF2-40B4-BE49-F238E27FC236}">
                <a16:creationId xmlns:a16="http://schemas.microsoft.com/office/drawing/2014/main" id="{A6C98DB6-127D-465E-9DA7-CEDECC63137D}"/>
              </a:ext>
            </a:extLst>
          </p:cNvPr>
          <p:cNvPicPr>
            <a:picLocks noChangeAspect="1"/>
          </p:cNvPicPr>
          <p:nvPr/>
        </p:nvPicPr>
        <p:blipFill>
          <a:blip r:embed="rId10"/>
          <a:stretch>
            <a:fillRect/>
          </a:stretch>
        </p:blipFill>
        <p:spPr>
          <a:xfrm>
            <a:off x="6005592" y="2408529"/>
            <a:ext cx="1621124" cy="77715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5" name="TextBox 21">
            <a:extLst>
              <a:ext uri="{FF2B5EF4-FFF2-40B4-BE49-F238E27FC236}">
                <a16:creationId xmlns:a16="http://schemas.microsoft.com/office/drawing/2014/main" id="{428AB131-1E58-4ACC-B9C8-56A577952CC0}"/>
              </a:ext>
            </a:extLst>
          </p:cNvPr>
          <p:cNvSpPr txBox="1"/>
          <p:nvPr/>
        </p:nvSpPr>
        <p:spPr>
          <a:xfrm>
            <a:off x="1445389" y="4358822"/>
            <a:ext cx="2182008" cy="995401"/>
          </a:xfrm>
          <a:prstGeom prst="rect">
            <a:avLst/>
          </a:prstGeom>
          <a:noFill/>
        </p:spPr>
        <p:txBody>
          <a:bodyPr wrap="none" rtlCol="0">
            <a:spAutoFit/>
          </a:bodyPr>
          <a:lstStyle/>
          <a:p>
            <a:r>
              <a:rPr lang="en-US" sz="1467" b="1"/>
              <a:t>1995: </a:t>
            </a:r>
          </a:p>
          <a:p>
            <a:r>
              <a:rPr lang="en-US" sz="1467"/>
              <a:t>Incremental Adjuster</a:t>
            </a:r>
          </a:p>
          <a:p>
            <a:r>
              <a:rPr lang="en-US" sz="1467" b="1"/>
              <a:t>1997: </a:t>
            </a:r>
          </a:p>
          <a:p>
            <a:r>
              <a:rPr lang="en-US" sz="1467" err="1"/>
              <a:t>Aluminium</a:t>
            </a:r>
            <a:r>
              <a:rPr lang="en-US" sz="1467"/>
              <a:t> wheel cylinder</a:t>
            </a:r>
          </a:p>
        </p:txBody>
      </p:sp>
      <p:pic>
        <p:nvPicPr>
          <p:cNvPr id="76" name="Picture 5" descr="EPSN0003">
            <a:extLst>
              <a:ext uri="{FF2B5EF4-FFF2-40B4-BE49-F238E27FC236}">
                <a16:creationId xmlns:a16="http://schemas.microsoft.com/office/drawing/2014/main" id="{5E1B92B8-19DD-4C85-AA5B-B995D8DC59A7}"/>
              </a:ext>
            </a:extLst>
          </p:cNvPr>
          <p:cNvPicPr>
            <a:picLocks noChangeAspect="1" noChangeArrowheads="1"/>
          </p:cNvPicPr>
          <p:nvPr/>
        </p:nvPicPr>
        <p:blipFill>
          <a:blip r:embed="rId11" cstate="print"/>
          <a:srcRect/>
          <a:stretch>
            <a:fillRect/>
          </a:stretch>
        </p:blipFill>
        <p:spPr bwMode="auto">
          <a:xfrm>
            <a:off x="1554353" y="5381571"/>
            <a:ext cx="609017" cy="46652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7" name="Picture 4">
            <a:extLst>
              <a:ext uri="{FF2B5EF4-FFF2-40B4-BE49-F238E27FC236}">
                <a16:creationId xmlns:a16="http://schemas.microsoft.com/office/drawing/2014/main" id="{D13A6833-5B55-444F-8D8F-70DBB95EA5D9}"/>
              </a:ext>
            </a:extLst>
          </p:cNvPr>
          <p:cNvPicPr>
            <a:picLocks noChangeAspect="1" noChangeArrowheads="1"/>
          </p:cNvPicPr>
          <p:nvPr/>
        </p:nvPicPr>
        <p:blipFill>
          <a:blip r:embed="rId12" cstate="print"/>
          <a:srcRect/>
          <a:stretch>
            <a:fillRect/>
          </a:stretch>
        </p:blipFill>
        <p:spPr bwMode="auto">
          <a:xfrm>
            <a:off x="2326699" y="5744281"/>
            <a:ext cx="768053" cy="32571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8" name="TextBox 55">
            <a:extLst>
              <a:ext uri="{FF2B5EF4-FFF2-40B4-BE49-F238E27FC236}">
                <a16:creationId xmlns:a16="http://schemas.microsoft.com/office/drawing/2014/main" id="{2D23BB6D-53E1-4F83-833C-43825A511CA8}"/>
              </a:ext>
            </a:extLst>
          </p:cNvPr>
          <p:cNvSpPr txBox="1"/>
          <p:nvPr/>
        </p:nvSpPr>
        <p:spPr>
          <a:xfrm>
            <a:off x="7367411" y="4356157"/>
            <a:ext cx="1929182" cy="543867"/>
          </a:xfrm>
          <a:prstGeom prst="rect">
            <a:avLst/>
          </a:prstGeom>
          <a:noFill/>
        </p:spPr>
        <p:txBody>
          <a:bodyPr wrap="none" rtlCol="0">
            <a:spAutoFit/>
          </a:bodyPr>
          <a:lstStyle/>
          <a:p>
            <a:r>
              <a:rPr lang="en-US" sz="1467" b="1"/>
              <a:t>2016: </a:t>
            </a:r>
          </a:p>
          <a:p>
            <a:r>
              <a:rPr lang="en-US" sz="1467" err="1"/>
              <a:t>Electring</a:t>
            </a:r>
            <a:r>
              <a:rPr lang="en-US" sz="1467"/>
              <a:t> Parking Brake</a:t>
            </a:r>
          </a:p>
        </p:txBody>
      </p:sp>
      <p:sp>
        <p:nvSpPr>
          <p:cNvPr id="79" name="TextBox 63">
            <a:extLst>
              <a:ext uri="{FF2B5EF4-FFF2-40B4-BE49-F238E27FC236}">
                <a16:creationId xmlns:a16="http://schemas.microsoft.com/office/drawing/2014/main" id="{CE58D6D0-670C-4FAD-8D70-5E9BAB2FA270}"/>
              </a:ext>
            </a:extLst>
          </p:cNvPr>
          <p:cNvSpPr txBox="1"/>
          <p:nvPr/>
        </p:nvSpPr>
        <p:spPr>
          <a:xfrm>
            <a:off x="9553964" y="4384297"/>
            <a:ext cx="2176878" cy="995401"/>
          </a:xfrm>
          <a:prstGeom prst="rect">
            <a:avLst/>
          </a:prstGeom>
          <a:noFill/>
        </p:spPr>
        <p:txBody>
          <a:bodyPr wrap="none" rtlCol="0">
            <a:spAutoFit/>
          </a:bodyPr>
          <a:lstStyle/>
          <a:p>
            <a:r>
              <a:rPr lang="en-US" sz="1467" b="1"/>
              <a:t>2019: </a:t>
            </a:r>
          </a:p>
          <a:p>
            <a:r>
              <a:rPr lang="en-US" sz="1467"/>
              <a:t>Electric parking brake SOP</a:t>
            </a:r>
          </a:p>
          <a:p>
            <a:r>
              <a:rPr lang="en-US" sz="1467"/>
              <a:t>MGU Assy Line</a:t>
            </a:r>
          </a:p>
          <a:p>
            <a:r>
              <a:rPr lang="en-US" sz="1467"/>
              <a:t>EPB-Si Assy Line</a:t>
            </a:r>
            <a:endParaRPr lang="it-IT" sz="1467"/>
          </a:p>
        </p:txBody>
      </p:sp>
      <p:pic>
        <p:nvPicPr>
          <p:cNvPr id="80" name="Immagine 79">
            <a:extLst>
              <a:ext uri="{FF2B5EF4-FFF2-40B4-BE49-F238E27FC236}">
                <a16:creationId xmlns:a16="http://schemas.microsoft.com/office/drawing/2014/main" id="{30327493-4CDB-4E3F-93B7-45C67FF4517D}"/>
              </a:ext>
            </a:extLst>
          </p:cNvPr>
          <p:cNvPicPr>
            <a:picLocks noChangeAspect="1"/>
          </p:cNvPicPr>
          <p:nvPr/>
        </p:nvPicPr>
        <p:blipFill>
          <a:blip r:embed="rId13"/>
          <a:stretch>
            <a:fillRect/>
          </a:stretch>
        </p:blipFill>
        <p:spPr>
          <a:xfrm rot="706124">
            <a:off x="10534686" y="5408286"/>
            <a:ext cx="349744" cy="673581"/>
          </a:xfrm>
          <a:prstGeom prst="rect">
            <a:avLst/>
          </a:prstGeom>
        </p:spPr>
      </p:pic>
      <p:pic>
        <p:nvPicPr>
          <p:cNvPr id="82" name="Immagine 81">
            <a:extLst>
              <a:ext uri="{FF2B5EF4-FFF2-40B4-BE49-F238E27FC236}">
                <a16:creationId xmlns:a16="http://schemas.microsoft.com/office/drawing/2014/main" id="{42E2A88F-A130-41DB-A397-58CEF1C2EA54}"/>
              </a:ext>
            </a:extLst>
          </p:cNvPr>
          <p:cNvPicPr>
            <a:picLocks noChangeAspect="1"/>
          </p:cNvPicPr>
          <p:nvPr/>
        </p:nvPicPr>
        <p:blipFill>
          <a:blip r:embed="rId14"/>
          <a:stretch>
            <a:fillRect/>
          </a:stretch>
        </p:blipFill>
        <p:spPr>
          <a:xfrm>
            <a:off x="7960894" y="4950928"/>
            <a:ext cx="620303" cy="614221"/>
          </a:xfrm>
          <a:prstGeom prst="rect">
            <a:avLst/>
          </a:prstGeom>
        </p:spPr>
      </p:pic>
      <p:sp>
        <p:nvSpPr>
          <p:cNvPr id="83" name="TextBox 58">
            <a:extLst>
              <a:ext uri="{FF2B5EF4-FFF2-40B4-BE49-F238E27FC236}">
                <a16:creationId xmlns:a16="http://schemas.microsoft.com/office/drawing/2014/main" id="{2CF1E92E-B7B8-4776-B9CB-928896DB082C}"/>
              </a:ext>
            </a:extLst>
          </p:cNvPr>
          <p:cNvSpPr txBox="1"/>
          <p:nvPr/>
        </p:nvSpPr>
        <p:spPr>
          <a:xfrm>
            <a:off x="3703461" y="4358820"/>
            <a:ext cx="2034981" cy="769634"/>
          </a:xfrm>
          <a:prstGeom prst="rect">
            <a:avLst/>
          </a:prstGeom>
          <a:noFill/>
        </p:spPr>
        <p:txBody>
          <a:bodyPr wrap="none" rtlCol="0">
            <a:spAutoFit/>
          </a:bodyPr>
          <a:lstStyle/>
          <a:p>
            <a:r>
              <a:rPr lang="en-US" sz="1467" b="1"/>
              <a:t>2001: </a:t>
            </a:r>
          </a:p>
          <a:p>
            <a:r>
              <a:rPr lang="en-US" sz="1467"/>
              <a:t>Drum in disc </a:t>
            </a:r>
          </a:p>
          <a:p>
            <a:r>
              <a:rPr lang="en-US" sz="1467"/>
              <a:t>with auto locking device</a:t>
            </a:r>
          </a:p>
        </p:txBody>
      </p:sp>
      <p:pic>
        <p:nvPicPr>
          <p:cNvPr id="84" name="Immagine 83">
            <a:extLst>
              <a:ext uri="{FF2B5EF4-FFF2-40B4-BE49-F238E27FC236}">
                <a16:creationId xmlns:a16="http://schemas.microsoft.com/office/drawing/2014/main" id="{0354B5B6-7A14-4945-A2E6-8A801DF32762}"/>
              </a:ext>
            </a:extLst>
          </p:cNvPr>
          <p:cNvPicPr>
            <a:picLocks noChangeAspect="1"/>
          </p:cNvPicPr>
          <p:nvPr/>
        </p:nvPicPr>
        <p:blipFill>
          <a:blip r:embed="rId15"/>
          <a:stretch>
            <a:fillRect/>
          </a:stretch>
        </p:blipFill>
        <p:spPr>
          <a:xfrm>
            <a:off x="4008614" y="5184374"/>
            <a:ext cx="759807" cy="761553"/>
          </a:xfrm>
          <a:prstGeom prst="rect">
            <a:avLst/>
          </a:prstGeom>
        </p:spPr>
      </p:pic>
      <p:pic>
        <p:nvPicPr>
          <p:cNvPr id="42" name="Immagine 41">
            <a:extLst>
              <a:ext uri="{FF2B5EF4-FFF2-40B4-BE49-F238E27FC236}">
                <a16:creationId xmlns:a16="http://schemas.microsoft.com/office/drawing/2014/main" id="{42D69865-2103-4A8B-B26E-BF8F91097690}"/>
              </a:ext>
            </a:extLst>
          </p:cNvPr>
          <p:cNvPicPr>
            <a:picLocks noChangeAspect="1"/>
          </p:cNvPicPr>
          <p:nvPr/>
        </p:nvPicPr>
        <p:blipFill>
          <a:blip r:embed="rId16"/>
          <a:stretch>
            <a:fillRect/>
          </a:stretch>
        </p:blipFill>
        <p:spPr>
          <a:xfrm>
            <a:off x="347745" y="5138841"/>
            <a:ext cx="549953" cy="599699"/>
          </a:xfrm>
          <a:prstGeom prst="rect">
            <a:avLst/>
          </a:prstGeom>
        </p:spPr>
      </p:pic>
      <p:sp>
        <p:nvSpPr>
          <p:cNvPr id="43" name="TextBox 55">
            <a:extLst>
              <a:ext uri="{FF2B5EF4-FFF2-40B4-BE49-F238E27FC236}">
                <a16:creationId xmlns:a16="http://schemas.microsoft.com/office/drawing/2014/main" id="{FFE29772-D024-4DD3-B5A7-B1AE75AA6F0E}"/>
              </a:ext>
            </a:extLst>
          </p:cNvPr>
          <p:cNvSpPr txBox="1"/>
          <p:nvPr/>
        </p:nvSpPr>
        <p:spPr>
          <a:xfrm>
            <a:off x="123784" y="4358820"/>
            <a:ext cx="1128514" cy="769634"/>
          </a:xfrm>
          <a:prstGeom prst="rect">
            <a:avLst/>
          </a:prstGeom>
          <a:noFill/>
        </p:spPr>
        <p:txBody>
          <a:bodyPr wrap="none" rtlCol="0">
            <a:spAutoFit/>
          </a:bodyPr>
          <a:lstStyle/>
          <a:p>
            <a:r>
              <a:rPr lang="en-US" sz="1467" b="1"/>
              <a:t>1985: </a:t>
            </a:r>
          </a:p>
          <a:p>
            <a:r>
              <a:rPr lang="en-US" sz="1467"/>
              <a:t>Drum Brake </a:t>
            </a:r>
          </a:p>
          <a:p>
            <a:r>
              <a:rPr lang="en-US" sz="1467"/>
              <a:t>Fiat Group</a:t>
            </a:r>
          </a:p>
        </p:txBody>
      </p:sp>
      <p:sp>
        <p:nvSpPr>
          <p:cNvPr id="54" name="TextBox 55">
            <a:extLst>
              <a:ext uri="{FF2B5EF4-FFF2-40B4-BE49-F238E27FC236}">
                <a16:creationId xmlns:a16="http://schemas.microsoft.com/office/drawing/2014/main" id="{CE24B0B4-4AC8-4DD2-9E68-C7740A592D8F}"/>
              </a:ext>
            </a:extLst>
          </p:cNvPr>
          <p:cNvSpPr txBox="1"/>
          <p:nvPr/>
        </p:nvSpPr>
        <p:spPr>
          <a:xfrm>
            <a:off x="4973564" y="5141615"/>
            <a:ext cx="2627322" cy="995401"/>
          </a:xfrm>
          <a:prstGeom prst="rect">
            <a:avLst/>
          </a:prstGeom>
          <a:noFill/>
        </p:spPr>
        <p:txBody>
          <a:bodyPr wrap="none" rtlCol="0">
            <a:spAutoFit/>
          </a:bodyPr>
          <a:lstStyle/>
          <a:p>
            <a:r>
              <a:rPr lang="en-US" sz="1467" b="1" dirty="0"/>
              <a:t>2004: </a:t>
            </a:r>
          </a:p>
          <a:p>
            <a:r>
              <a:rPr lang="en-US" sz="1467" dirty="0"/>
              <a:t>Relationship consolidation with </a:t>
            </a:r>
          </a:p>
          <a:p>
            <a:r>
              <a:rPr lang="en-US" sz="1467" dirty="0"/>
              <a:t>Ford, Renault, Nissan, </a:t>
            </a:r>
          </a:p>
          <a:p>
            <a:r>
              <a:rPr lang="en-US" sz="1467" dirty="0"/>
              <a:t>Toyota, GM, Land Rover</a:t>
            </a:r>
          </a:p>
        </p:txBody>
      </p:sp>
      <p:sp>
        <p:nvSpPr>
          <p:cNvPr id="58" name="Rectangle 5">
            <a:extLst>
              <a:ext uri="{FF2B5EF4-FFF2-40B4-BE49-F238E27FC236}">
                <a16:creationId xmlns:a16="http://schemas.microsoft.com/office/drawing/2014/main" id="{2B3C5C4A-EED6-4BA7-AB44-8B4CC6E7D10F}"/>
              </a:ext>
            </a:extLst>
          </p:cNvPr>
          <p:cNvSpPr/>
          <p:nvPr/>
        </p:nvSpPr>
        <p:spPr>
          <a:xfrm>
            <a:off x="209916" y="3552249"/>
            <a:ext cx="11772168" cy="739050"/>
          </a:xfrm>
          <a:prstGeom prst="rect">
            <a:avLst/>
          </a:prstGeom>
          <a:gradFill flip="none" rotWithShape="1">
            <a:gsLst>
              <a:gs pos="0">
                <a:schemeClr val="accent2">
                  <a:lumMod val="67000"/>
                </a:schemeClr>
              </a:gs>
              <a:gs pos="21000">
                <a:schemeClr val="accent2">
                  <a:lumMod val="97000"/>
                  <a:lumOff val="3000"/>
                </a:schemeClr>
              </a:gs>
              <a:gs pos="100000">
                <a:schemeClr val="accent2">
                  <a:lumMod val="60000"/>
                  <a:lumOff val="40000"/>
                </a:schemeClr>
              </a:gs>
            </a:gsLst>
            <a:lin ang="16200000" scaled="1"/>
            <a:tileRect/>
          </a:gradFill>
          <a:ln w="9525">
            <a:noFill/>
          </a:ln>
          <a:scene3d>
            <a:camera prst="orthographicFront"/>
            <a:lightRig rig="threePt" dir="t"/>
          </a:scene3d>
          <a:sp3d>
            <a:bevelT w="114300" prst="artDeco"/>
          </a:sp3d>
        </p:spPr>
        <p:style>
          <a:lnRef idx="1">
            <a:schemeClr val="accent1"/>
          </a:lnRef>
          <a:fillRef idx="0">
            <a:schemeClr val="accent1"/>
          </a:fillRef>
          <a:effectRef idx="0">
            <a:schemeClr val="accent1"/>
          </a:effectRef>
          <a:fontRef idx="minor">
            <a:schemeClr val="tx1"/>
          </a:fontRef>
        </p:style>
        <p:txBody>
          <a:bodyPr lIns="91440" tIns="45720" rIns="91440" bIns="45720" rtlCol="0" anchor="ctr"/>
          <a:lstStyle/>
          <a:p>
            <a:pPr algn="ctr"/>
            <a:r>
              <a:rPr lang="en-US" sz="2400" dirty="0">
                <a:latin typeface="72 Black"/>
                <a:cs typeface="72 Black" panose="020B0A04030603020204" pitchFamily="34" charset="0"/>
              </a:rPr>
              <a:t>PLANT EVOLUTION from 1984 to 2025</a:t>
            </a:r>
            <a:endParaRPr lang="en-US" sz="2400" dirty="0">
              <a:latin typeface="72 Black" panose="020B0A04030603020204" pitchFamily="34" charset="0"/>
              <a:cs typeface="72 Black" panose="020B0A04030603020204" pitchFamily="34" charset="0"/>
            </a:endParaRPr>
          </a:p>
        </p:txBody>
      </p:sp>
      <p:pic>
        <p:nvPicPr>
          <p:cNvPr id="10" name="Immagine 9">
            <a:extLst>
              <a:ext uri="{FF2B5EF4-FFF2-40B4-BE49-F238E27FC236}">
                <a16:creationId xmlns:a16="http://schemas.microsoft.com/office/drawing/2014/main" id="{35983634-0165-105B-1744-3958E87F3457}"/>
              </a:ext>
            </a:extLst>
          </p:cNvPr>
          <p:cNvPicPr>
            <a:picLocks noChangeAspect="1"/>
          </p:cNvPicPr>
          <p:nvPr/>
        </p:nvPicPr>
        <p:blipFill>
          <a:blip r:embed="rId17"/>
          <a:stretch>
            <a:fillRect/>
          </a:stretch>
        </p:blipFill>
        <p:spPr>
          <a:xfrm>
            <a:off x="9685918" y="2198738"/>
            <a:ext cx="2157402" cy="1171201"/>
          </a:xfrm>
          <a:prstGeom prst="rect">
            <a:avLst/>
          </a:prstGeom>
          <a:ln>
            <a:noFill/>
          </a:ln>
          <a:effectLst>
            <a:softEdge rad="112500"/>
          </a:effectLst>
        </p:spPr>
      </p:pic>
      <p:sp>
        <p:nvSpPr>
          <p:cNvPr id="11" name="TextBox 39">
            <a:extLst>
              <a:ext uri="{FF2B5EF4-FFF2-40B4-BE49-F238E27FC236}">
                <a16:creationId xmlns:a16="http://schemas.microsoft.com/office/drawing/2014/main" id="{97362348-0995-2DDD-350A-A57B668C935E}"/>
              </a:ext>
            </a:extLst>
          </p:cNvPr>
          <p:cNvSpPr txBox="1"/>
          <p:nvPr/>
        </p:nvSpPr>
        <p:spPr>
          <a:xfrm>
            <a:off x="9787351" y="1496940"/>
            <a:ext cx="1844416" cy="543867"/>
          </a:xfrm>
          <a:prstGeom prst="rect">
            <a:avLst/>
          </a:prstGeom>
          <a:noFill/>
        </p:spPr>
        <p:txBody>
          <a:bodyPr wrap="none" rtlCol="0">
            <a:spAutoFit/>
          </a:bodyPr>
          <a:lstStyle/>
          <a:p>
            <a:r>
              <a:rPr lang="en-US" sz="1467" b="1" dirty="0"/>
              <a:t>October 2025:</a:t>
            </a:r>
          </a:p>
          <a:p>
            <a:r>
              <a:rPr lang="en-US" sz="1467" dirty="0"/>
              <a:t>Zendra Systems S.p.A.</a:t>
            </a:r>
            <a:endParaRPr lang="en-US" sz="1333" dirty="0"/>
          </a:p>
        </p:txBody>
      </p:sp>
      <p:sp>
        <p:nvSpPr>
          <p:cNvPr id="3" name="Foliennummernplatzhalter 4">
            <a:extLst>
              <a:ext uri="{FF2B5EF4-FFF2-40B4-BE49-F238E27FC236}">
                <a16:creationId xmlns:a16="http://schemas.microsoft.com/office/drawing/2014/main" id="{00909E7F-D7FA-4DE7-2375-F022CADB04DB}"/>
              </a:ext>
            </a:extLst>
          </p:cNvPr>
          <p:cNvSpPr txBox="1">
            <a:spLocks/>
          </p:cNvSpPr>
          <p:nvPr/>
        </p:nvSpPr>
        <p:spPr bwMode="gray">
          <a:xfrm>
            <a:off x="11627480" y="6479918"/>
            <a:ext cx="127218" cy="120649"/>
          </a:xfrm>
          <a:prstGeom prst="rect">
            <a:avLst/>
          </a:prstGeom>
        </p:spPr>
        <p:txBody>
          <a:bodyPr vert="horz" lIns="0" tIns="0" rIns="0" bIns="0" rtlCol="0" anchor="t">
            <a:noAutofit/>
          </a:bodyPr>
          <a:lstStyle>
            <a:defPPr>
              <a:defRPr lang="en-US"/>
            </a:defPPr>
            <a:lvl1pPr marL="0" algn="r" defTabSz="457200" rtl="0" eaLnBrk="1" latinLnBrk="0" hangingPunct="1">
              <a:defRPr sz="800" kern="1200">
                <a:solidFill>
                  <a:schemeClr val="tx1"/>
                </a:solidFill>
                <a:latin typeface="+mn-lt"/>
                <a:ea typeface="+mn-ea"/>
                <a:cs typeface="+mn-cs"/>
              </a:defRPr>
            </a:lvl1pPr>
            <a:lvl2pPr marL="0" algn="r" defTabSz="457200" rtl="0" eaLnBrk="1" latinLnBrk="0" hangingPunct="1">
              <a:defRPr sz="800" kern="1200">
                <a:solidFill>
                  <a:schemeClr val="tx1"/>
                </a:solidFill>
                <a:latin typeface="+mn-lt"/>
                <a:ea typeface="+mn-ea"/>
                <a:cs typeface="+mn-cs"/>
              </a:defRPr>
            </a:lvl2pPr>
            <a:lvl3pPr marL="0" algn="r" defTabSz="457200" rtl="0" eaLnBrk="1" latinLnBrk="0" hangingPunct="1">
              <a:defRPr sz="800" kern="1200">
                <a:solidFill>
                  <a:schemeClr val="tx1"/>
                </a:solidFill>
                <a:latin typeface="+mn-lt"/>
                <a:ea typeface="+mn-ea"/>
                <a:cs typeface="+mn-cs"/>
              </a:defRPr>
            </a:lvl3pPr>
            <a:lvl4pPr marL="0" algn="r" defTabSz="457200" rtl="0" eaLnBrk="1" latinLnBrk="0" hangingPunct="1">
              <a:defRPr sz="800" kern="1200">
                <a:solidFill>
                  <a:schemeClr val="tx1"/>
                </a:solidFill>
                <a:latin typeface="+mn-lt"/>
                <a:ea typeface="+mn-ea"/>
                <a:cs typeface="+mn-cs"/>
              </a:defRPr>
            </a:lvl4pPr>
            <a:lvl5pPr marL="0" algn="r" defTabSz="457200" rtl="0" eaLnBrk="1" latinLnBrk="0" hangingPunct="1">
              <a:defRPr sz="800" kern="1200">
                <a:solidFill>
                  <a:schemeClr val="tx1"/>
                </a:solidFill>
                <a:latin typeface="+mn-lt"/>
                <a:ea typeface="+mn-ea"/>
                <a:cs typeface="+mn-cs"/>
              </a:defRPr>
            </a:lvl5pPr>
            <a:lvl6pPr marL="0" algn="r" defTabSz="457200" rtl="0" eaLnBrk="1" latinLnBrk="0" hangingPunct="1">
              <a:defRPr sz="800" kern="1200">
                <a:solidFill>
                  <a:schemeClr val="tx1"/>
                </a:solidFill>
                <a:latin typeface="+mn-lt"/>
                <a:ea typeface="+mn-ea"/>
                <a:cs typeface="+mn-cs"/>
              </a:defRPr>
            </a:lvl6pPr>
            <a:lvl7pPr marL="0" algn="r" defTabSz="457200" rtl="0" eaLnBrk="1" latinLnBrk="0" hangingPunct="1">
              <a:defRPr sz="800" kern="1200">
                <a:solidFill>
                  <a:schemeClr val="tx1"/>
                </a:solidFill>
                <a:latin typeface="+mn-lt"/>
                <a:ea typeface="+mn-ea"/>
                <a:cs typeface="+mn-cs"/>
              </a:defRPr>
            </a:lvl7pPr>
            <a:lvl8pPr marL="0" algn="r" defTabSz="457200" rtl="0" eaLnBrk="1" latinLnBrk="0" hangingPunct="1">
              <a:defRPr sz="800" kern="1200">
                <a:solidFill>
                  <a:schemeClr val="tx1"/>
                </a:solidFill>
                <a:latin typeface="+mn-lt"/>
                <a:ea typeface="+mn-ea"/>
                <a:cs typeface="+mn-cs"/>
              </a:defRPr>
            </a:lvl8pPr>
            <a:lvl9pPr marL="0" algn="r" defTabSz="457200" rtl="0" eaLnBrk="1" latinLnBrk="0" hangingPunct="1">
              <a:defRPr sz="800" kern="1200">
                <a:solidFill>
                  <a:schemeClr val="tx1"/>
                </a:solidFill>
                <a:latin typeface="+mn-lt"/>
                <a:ea typeface="+mn-ea"/>
                <a:cs typeface="+mn-cs"/>
              </a:defRPr>
            </a:lvl9pPr>
          </a:lstStyle>
          <a:p>
            <a:fld id="{66AA3846-8976-4D24-8224-CEE1235CE9F4}" type="slidenum">
              <a:rPr lang="it-IT" noProof="0" smtClean="0">
                <a:solidFill>
                  <a:srgbClr val="262F3C"/>
                </a:solidFill>
                <a:latin typeface="Arial Nova"/>
              </a:rPr>
              <a:pPr/>
              <a:t>5</a:t>
            </a:fld>
            <a:endParaRPr lang="it-IT" noProof="0" dirty="0">
              <a:solidFill>
                <a:srgbClr val="262F3C"/>
              </a:solidFill>
              <a:latin typeface="Arial Nova"/>
            </a:endParaRPr>
          </a:p>
        </p:txBody>
      </p:sp>
      <p:pic>
        <p:nvPicPr>
          <p:cNvPr id="12" name="Immagine 11">
            <a:extLst>
              <a:ext uri="{FF2B5EF4-FFF2-40B4-BE49-F238E27FC236}">
                <a16:creationId xmlns:a16="http://schemas.microsoft.com/office/drawing/2014/main" id="{8A284985-E807-16A9-4C6E-D841E44B0784}"/>
              </a:ext>
            </a:extLst>
          </p:cNvPr>
          <p:cNvPicPr>
            <a:picLocks noChangeAspect="1"/>
          </p:cNvPicPr>
          <p:nvPr/>
        </p:nvPicPr>
        <p:blipFill>
          <a:blip r:embed="rId18"/>
          <a:stretch>
            <a:fillRect/>
          </a:stretch>
        </p:blipFill>
        <p:spPr>
          <a:xfrm rot="20195928">
            <a:off x="11129046" y="5354139"/>
            <a:ext cx="722921" cy="80493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6784447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D538E6-57ED-5CEB-B75A-4DED3ABFE2D6}"/>
            </a:ext>
          </a:extLst>
        </p:cNvPr>
        <p:cNvGrpSpPr/>
        <p:nvPr/>
      </p:nvGrpSpPr>
      <p:grpSpPr>
        <a:xfrm>
          <a:off x="0" y="0"/>
          <a:ext cx="0" cy="0"/>
          <a:chOff x="0" y="0"/>
          <a:chExt cx="0" cy="0"/>
        </a:xfrm>
      </p:grpSpPr>
      <p:pic>
        <p:nvPicPr>
          <p:cNvPr id="11" name="Grafik 1">
            <a:extLst>
              <a:ext uri="{FF2B5EF4-FFF2-40B4-BE49-F238E27FC236}">
                <a16:creationId xmlns:a16="http://schemas.microsoft.com/office/drawing/2014/main" id="{219E4F7D-4004-4EC8-9FA9-80F5ACDB32C5}"/>
              </a:ext>
            </a:extLst>
          </p:cNvPr>
          <p:cNvPicPr>
            <a:picLocks noChangeAspect="1"/>
          </p:cNvPicPr>
          <p:nvPr/>
        </p:nvPicPr>
        <p:blipFill>
          <a:blip r:embed="rId4"/>
          <a:stretch>
            <a:fillRect/>
          </a:stretch>
        </p:blipFill>
        <p:spPr>
          <a:xfrm>
            <a:off x="280839" y="1132200"/>
            <a:ext cx="11137896" cy="5387992"/>
          </a:xfrm>
          <a:prstGeom prst="rect">
            <a:avLst/>
          </a:prstGeom>
        </p:spPr>
      </p:pic>
      <p:graphicFrame>
        <p:nvGraphicFramePr>
          <p:cNvPr id="5" name="think-cell data - do not delete" hidden="1">
            <a:extLst>
              <a:ext uri="{FF2B5EF4-FFF2-40B4-BE49-F238E27FC236}">
                <a16:creationId xmlns:a16="http://schemas.microsoft.com/office/drawing/2014/main" id="{02FEE3C1-EEA0-DDEF-EA4F-15A4F11FC789}"/>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426" imgH="426" progId="TCLayout.ActiveDocument.1">
                  <p:embed/>
                </p:oleObj>
              </mc:Choice>
              <mc:Fallback>
                <p:oleObj name="think-cell Slide" r:id="rId5" imgW="426" imgH="426" progId="TCLayout.ActiveDocument.1">
                  <p:embed/>
                  <p:pic>
                    <p:nvPicPr>
                      <p:cNvPr id="5" name="think-cell data - do not delete" hidden="1">
                        <a:extLst>
                          <a:ext uri="{FF2B5EF4-FFF2-40B4-BE49-F238E27FC236}">
                            <a16:creationId xmlns:a16="http://schemas.microsoft.com/office/drawing/2014/main" id="{02FEE3C1-EEA0-DDEF-EA4F-15A4F11FC789}"/>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20491ED1-08AE-3A19-1120-28E54BA2B3EE}"/>
              </a:ext>
            </a:extLst>
          </p:cNvPr>
          <p:cNvSpPr>
            <a:spLocks noGrp="1"/>
          </p:cNvSpPr>
          <p:nvPr>
            <p:ph type="title"/>
          </p:nvPr>
        </p:nvSpPr>
        <p:spPr/>
        <p:txBody>
          <a:bodyPr vert="horz"/>
          <a:lstStyle/>
          <a:p>
            <a:r>
              <a:rPr lang="it-IT" dirty="0"/>
              <a:t>ZENDRA</a:t>
            </a:r>
          </a:p>
        </p:txBody>
      </p:sp>
      <p:sp>
        <p:nvSpPr>
          <p:cNvPr id="4" name="Text Placeholder 3">
            <a:extLst>
              <a:ext uri="{FF2B5EF4-FFF2-40B4-BE49-F238E27FC236}">
                <a16:creationId xmlns:a16="http://schemas.microsoft.com/office/drawing/2014/main" id="{CED54A3B-D654-1B15-C874-C60046CD785B}"/>
              </a:ext>
            </a:extLst>
          </p:cNvPr>
          <p:cNvSpPr>
            <a:spLocks noGrp="1"/>
          </p:cNvSpPr>
          <p:nvPr>
            <p:ph type="body" sz="quarter" idx="10"/>
          </p:nvPr>
        </p:nvSpPr>
        <p:spPr/>
        <p:txBody>
          <a:bodyPr/>
          <a:lstStyle/>
          <a:p>
            <a:r>
              <a:rPr lang="it-IT" dirty="0" err="1"/>
              <a:t>Drum</a:t>
            </a:r>
            <a:r>
              <a:rPr lang="it-IT" dirty="0"/>
              <a:t> </a:t>
            </a:r>
            <a:r>
              <a:rPr lang="it-IT" dirty="0" err="1"/>
              <a:t>Brakes</a:t>
            </a:r>
            <a:r>
              <a:rPr lang="it-IT" dirty="0"/>
              <a:t> </a:t>
            </a:r>
            <a:r>
              <a:rPr lang="it-IT" dirty="0" err="1"/>
              <a:t>monthly</a:t>
            </a:r>
            <a:r>
              <a:rPr lang="it-IT" dirty="0"/>
              <a:t> </a:t>
            </a:r>
            <a:r>
              <a:rPr lang="it-IT" dirty="0" err="1"/>
              <a:t>evolution</a:t>
            </a:r>
            <a:endParaRPr lang="it-IT" dirty="0"/>
          </a:p>
        </p:txBody>
      </p:sp>
      <p:sp>
        <p:nvSpPr>
          <p:cNvPr id="3" name="Foliennummernplatzhalter 4">
            <a:extLst>
              <a:ext uri="{FF2B5EF4-FFF2-40B4-BE49-F238E27FC236}">
                <a16:creationId xmlns:a16="http://schemas.microsoft.com/office/drawing/2014/main" id="{B1EC24BE-CBC2-6F99-51CB-38D5FD0B4338}"/>
              </a:ext>
            </a:extLst>
          </p:cNvPr>
          <p:cNvSpPr txBox="1">
            <a:spLocks/>
          </p:cNvSpPr>
          <p:nvPr/>
        </p:nvSpPr>
        <p:spPr bwMode="gray">
          <a:xfrm>
            <a:off x="11627480" y="6479918"/>
            <a:ext cx="127218" cy="120649"/>
          </a:xfrm>
          <a:prstGeom prst="rect">
            <a:avLst/>
          </a:prstGeom>
        </p:spPr>
        <p:txBody>
          <a:bodyPr vert="horz" lIns="0" tIns="0" rIns="0" bIns="0" rtlCol="0" anchor="t">
            <a:noAutofit/>
          </a:bodyPr>
          <a:lstStyle>
            <a:defPPr>
              <a:defRPr lang="en-US"/>
            </a:defPPr>
            <a:lvl1pPr marL="0" algn="r" defTabSz="457200" rtl="0" eaLnBrk="1" latinLnBrk="0" hangingPunct="1">
              <a:defRPr sz="800" kern="1200">
                <a:solidFill>
                  <a:schemeClr val="tx1"/>
                </a:solidFill>
                <a:latin typeface="+mn-lt"/>
                <a:ea typeface="+mn-ea"/>
                <a:cs typeface="+mn-cs"/>
              </a:defRPr>
            </a:lvl1pPr>
            <a:lvl2pPr marL="0" algn="r" defTabSz="457200" rtl="0" eaLnBrk="1" latinLnBrk="0" hangingPunct="1">
              <a:defRPr sz="800" kern="1200">
                <a:solidFill>
                  <a:schemeClr val="tx1"/>
                </a:solidFill>
                <a:latin typeface="+mn-lt"/>
                <a:ea typeface="+mn-ea"/>
                <a:cs typeface="+mn-cs"/>
              </a:defRPr>
            </a:lvl2pPr>
            <a:lvl3pPr marL="0" algn="r" defTabSz="457200" rtl="0" eaLnBrk="1" latinLnBrk="0" hangingPunct="1">
              <a:defRPr sz="800" kern="1200">
                <a:solidFill>
                  <a:schemeClr val="tx1"/>
                </a:solidFill>
                <a:latin typeface="+mn-lt"/>
                <a:ea typeface="+mn-ea"/>
                <a:cs typeface="+mn-cs"/>
              </a:defRPr>
            </a:lvl3pPr>
            <a:lvl4pPr marL="0" algn="r" defTabSz="457200" rtl="0" eaLnBrk="1" latinLnBrk="0" hangingPunct="1">
              <a:defRPr sz="800" kern="1200">
                <a:solidFill>
                  <a:schemeClr val="tx1"/>
                </a:solidFill>
                <a:latin typeface="+mn-lt"/>
                <a:ea typeface="+mn-ea"/>
                <a:cs typeface="+mn-cs"/>
              </a:defRPr>
            </a:lvl4pPr>
            <a:lvl5pPr marL="0" algn="r" defTabSz="457200" rtl="0" eaLnBrk="1" latinLnBrk="0" hangingPunct="1">
              <a:defRPr sz="800" kern="1200">
                <a:solidFill>
                  <a:schemeClr val="tx1"/>
                </a:solidFill>
                <a:latin typeface="+mn-lt"/>
                <a:ea typeface="+mn-ea"/>
                <a:cs typeface="+mn-cs"/>
              </a:defRPr>
            </a:lvl5pPr>
            <a:lvl6pPr marL="0" algn="r" defTabSz="457200" rtl="0" eaLnBrk="1" latinLnBrk="0" hangingPunct="1">
              <a:defRPr sz="800" kern="1200">
                <a:solidFill>
                  <a:schemeClr val="tx1"/>
                </a:solidFill>
                <a:latin typeface="+mn-lt"/>
                <a:ea typeface="+mn-ea"/>
                <a:cs typeface="+mn-cs"/>
              </a:defRPr>
            </a:lvl6pPr>
            <a:lvl7pPr marL="0" algn="r" defTabSz="457200" rtl="0" eaLnBrk="1" latinLnBrk="0" hangingPunct="1">
              <a:defRPr sz="800" kern="1200">
                <a:solidFill>
                  <a:schemeClr val="tx1"/>
                </a:solidFill>
                <a:latin typeface="+mn-lt"/>
                <a:ea typeface="+mn-ea"/>
                <a:cs typeface="+mn-cs"/>
              </a:defRPr>
            </a:lvl7pPr>
            <a:lvl8pPr marL="0" algn="r" defTabSz="457200" rtl="0" eaLnBrk="1" latinLnBrk="0" hangingPunct="1">
              <a:defRPr sz="800" kern="1200">
                <a:solidFill>
                  <a:schemeClr val="tx1"/>
                </a:solidFill>
                <a:latin typeface="+mn-lt"/>
                <a:ea typeface="+mn-ea"/>
                <a:cs typeface="+mn-cs"/>
              </a:defRPr>
            </a:lvl8pPr>
            <a:lvl9pPr marL="0" algn="r" defTabSz="457200" rtl="0" eaLnBrk="1" latinLnBrk="0" hangingPunct="1">
              <a:defRPr sz="800" kern="1200">
                <a:solidFill>
                  <a:schemeClr val="tx1"/>
                </a:solidFill>
                <a:latin typeface="+mn-lt"/>
                <a:ea typeface="+mn-ea"/>
                <a:cs typeface="+mn-cs"/>
              </a:defRPr>
            </a:lvl9pPr>
          </a:lstStyle>
          <a:p>
            <a:fld id="{66AA3846-8976-4D24-8224-CEE1235CE9F4}" type="slidenum">
              <a:rPr lang="it-IT" noProof="0" smtClean="0">
                <a:solidFill>
                  <a:srgbClr val="262F3C"/>
                </a:solidFill>
                <a:latin typeface="Arial Nova"/>
              </a:rPr>
              <a:pPr/>
              <a:t>6</a:t>
            </a:fld>
            <a:endParaRPr lang="it-IT" noProof="0" dirty="0">
              <a:solidFill>
                <a:srgbClr val="262F3C"/>
              </a:solidFill>
              <a:latin typeface="Arial Nova"/>
            </a:endParaRPr>
          </a:p>
        </p:txBody>
      </p:sp>
      <p:graphicFrame>
        <p:nvGraphicFramePr>
          <p:cNvPr id="12" name="Grafico 11">
            <a:extLst>
              <a:ext uri="{FF2B5EF4-FFF2-40B4-BE49-F238E27FC236}">
                <a16:creationId xmlns:a16="http://schemas.microsoft.com/office/drawing/2014/main" id="{C6CDA5F2-DE65-B792-012E-BF1BA1B5D5DA}"/>
              </a:ext>
            </a:extLst>
          </p:cNvPr>
          <p:cNvGraphicFramePr/>
          <p:nvPr>
            <p:extLst>
              <p:ext uri="{D42A27DB-BD31-4B8C-83A1-F6EECF244321}">
                <p14:modId xmlns:p14="http://schemas.microsoft.com/office/powerpoint/2010/main" val="900946189"/>
              </p:ext>
            </p:extLst>
          </p:nvPr>
        </p:nvGraphicFramePr>
        <p:xfrm>
          <a:off x="662885" y="1535390"/>
          <a:ext cx="7325360" cy="4883574"/>
        </p:xfrm>
        <a:graphic>
          <a:graphicData uri="http://schemas.openxmlformats.org/drawingml/2006/chart">
            <c:chart xmlns:c="http://schemas.openxmlformats.org/drawingml/2006/chart" xmlns:r="http://schemas.openxmlformats.org/officeDocument/2006/relationships" r:id="rId7"/>
          </a:graphicData>
        </a:graphic>
      </p:graphicFrame>
      <p:sp>
        <p:nvSpPr>
          <p:cNvPr id="7" name="Bolla: nuvola 6">
            <a:extLst>
              <a:ext uri="{FF2B5EF4-FFF2-40B4-BE49-F238E27FC236}">
                <a16:creationId xmlns:a16="http://schemas.microsoft.com/office/drawing/2014/main" id="{F3EF2F4B-1179-43C9-3692-D07DBF643496}"/>
              </a:ext>
            </a:extLst>
          </p:cNvPr>
          <p:cNvSpPr/>
          <p:nvPr/>
        </p:nvSpPr>
        <p:spPr>
          <a:xfrm>
            <a:off x="8711974" y="1188720"/>
            <a:ext cx="2706761" cy="1983227"/>
          </a:xfrm>
          <a:prstGeom prst="cloudCallout">
            <a:avLst>
              <a:gd name="adj1" fmla="val -53467"/>
              <a:gd name="adj2" fmla="val 65822"/>
            </a:avLst>
          </a:prstGeom>
          <a:gradFill flip="none" rotWithShape="1">
            <a:gsLst>
              <a:gs pos="0">
                <a:schemeClr val="accent4"/>
              </a:gs>
              <a:gs pos="35000">
                <a:schemeClr val="accent2">
                  <a:lumMod val="0"/>
                  <a:lumOff val="100000"/>
                </a:schemeClr>
              </a:gs>
              <a:gs pos="100000">
                <a:schemeClr val="accent2">
                  <a:lumMod val="100000"/>
                </a:schemeClr>
              </a:gs>
            </a:gsLst>
            <a:path path="circle">
              <a:fillToRect l="100000" b="100000"/>
            </a:path>
            <a:tileRect t="-100000" r="-10000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dirty="0">
                <a:solidFill>
                  <a:schemeClr val="tx1"/>
                </a:solidFill>
              </a:rPr>
              <a:t> 2025 TOTAL:</a:t>
            </a:r>
          </a:p>
          <a:p>
            <a:pPr algn="ctr"/>
            <a:r>
              <a:rPr lang="en-US" sz="2000" b="1" dirty="0">
                <a:solidFill>
                  <a:schemeClr val="tx1"/>
                </a:solidFill>
              </a:rPr>
              <a:t>3100 Mio Brakes</a:t>
            </a:r>
          </a:p>
        </p:txBody>
      </p:sp>
    </p:spTree>
    <p:extLst>
      <p:ext uri="{BB962C8B-B14F-4D97-AF65-F5344CB8AC3E}">
        <p14:creationId xmlns:p14="http://schemas.microsoft.com/office/powerpoint/2010/main" val="15853814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D538E6-57ED-5CEB-B75A-4DED3ABFE2D6}"/>
            </a:ext>
          </a:extLst>
        </p:cNvPr>
        <p:cNvGrpSpPr/>
        <p:nvPr/>
      </p:nvGrpSpPr>
      <p:grpSpPr>
        <a:xfrm>
          <a:off x="0" y="0"/>
          <a:ext cx="0" cy="0"/>
          <a:chOff x="0" y="0"/>
          <a:chExt cx="0" cy="0"/>
        </a:xfrm>
      </p:grpSpPr>
      <p:pic>
        <p:nvPicPr>
          <p:cNvPr id="11" name="Grafik 1">
            <a:extLst>
              <a:ext uri="{FF2B5EF4-FFF2-40B4-BE49-F238E27FC236}">
                <a16:creationId xmlns:a16="http://schemas.microsoft.com/office/drawing/2014/main" id="{219E4F7D-4004-4EC8-9FA9-80F5ACDB32C5}"/>
              </a:ext>
            </a:extLst>
          </p:cNvPr>
          <p:cNvPicPr>
            <a:picLocks noChangeAspect="1"/>
          </p:cNvPicPr>
          <p:nvPr/>
        </p:nvPicPr>
        <p:blipFill>
          <a:blip r:embed="rId4"/>
          <a:stretch>
            <a:fillRect/>
          </a:stretch>
        </p:blipFill>
        <p:spPr>
          <a:xfrm>
            <a:off x="418667" y="1060977"/>
            <a:ext cx="11137896" cy="5387992"/>
          </a:xfrm>
          <a:prstGeom prst="rect">
            <a:avLst/>
          </a:prstGeom>
        </p:spPr>
      </p:pic>
      <p:graphicFrame>
        <p:nvGraphicFramePr>
          <p:cNvPr id="5" name="think-cell data - do not delete" hidden="1">
            <a:extLst>
              <a:ext uri="{FF2B5EF4-FFF2-40B4-BE49-F238E27FC236}">
                <a16:creationId xmlns:a16="http://schemas.microsoft.com/office/drawing/2014/main" id="{02FEE3C1-EEA0-DDEF-EA4F-15A4F11FC789}"/>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426" imgH="426" progId="TCLayout.ActiveDocument.1">
                  <p:embed/>
                </p:oleObj>
              </mc:Choice>
              <mc:Fallback>
                <p:oleObj name="think-cell Slide" r:id="rId5" imgW="426" imgH="426" progId="TCLayout.ActiveDocument.1">
                  <p:embed/>
                  <p:pic>
                    <p:nvPicPr>
                      <p:cNvPr id="5" name="think-cell data - do not delete" hidden="1">
                        <a:extLst>
                          <a:ext uri="{FF2B5EF4-FFF2-40B4-BE49-F238E27FC236}">
                            <a16:creationId xmlns:a16="http://schemas.microsoft.com/office/drawing/2014/main" id="{02FEE3C1-EEA0-DDEF-EA4F-15A4F11FC789}"/>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20491ED1-08AE-3A19-1120-28E54BA2B3EE}"/>
              </a:ext>
            </a:extLst>
          </p:cNvPr>
          <p:cNvSpPr>
            <a:spLocks noGrp="1"/>
          </p:cNvSpPr>
          <p:nvPr>
            <p:ph type="title"/>
          </p:nvPr>
        </p:nvSpPr>
        <p:spPr/>
        <p:txBody>
          <a:bodyPr vert="horz"/>
          <a:lstStyle/>
          <a:p>
            <a:r>
              <a:rPr lang="it-IT"/>
              <a:t>ZENDRA</a:t>
            </a:r>
          </a:p>
        </p:txBody>
      </p:sp>
      <p:sp>
        <p:nvSpPr>
          <p:cNvPr id="4" name="Text Placeholder 3">
            <a:extLst>
              <a:ext uri="{FF2B5EF4-FFF2-40B4-BE49-F238E27FC236}">
                <a16:creationId xmlns:a16="http://schemas.microsoft.com/office/drawing/2014/main" id="{CED54A3B-D654-1B15-C874-C60046CD785B}"/>
              </a:ext>
            </a:extLst>
          </p:cNvPr>
          <p:cNvSpPr>
            <a:spLocks noGrp="1"/>
          </p:cNvSpPr>
          <p:nvPr>
            <p:ph type="body" sz="quarter" idx="10"/>
          </p:nvPr>
        </p:nvSpPr>
        <p:spPr/>
        <p:txBody>
          <a:bodyPr/>
          <a:lstStyle/>
          <a:p>
            <a:r>
              <a:rPr lang="it-IT" dirty="0"/>
              <a:t>Sales per Customer Group</a:t>
            </a:r>
          </a:p>
          <a:p>
            <a:endParaRPr lang="it-IT" dirty="0"/>
          </a:p>
          <a:p>
            <a:endParaRPr lang="it-IT" dirty="0"/>
          </a:p>
        </p:txBody>
      </p:sp>
      <p:pic>
        <p:nvPicPr>
          <p:cNvPr id="18" name="Immagine 17">
            <a:extLst>
              <a:ext uri="{FF2B5EF4-FFF2-40B4-BE49-F238E27FC236}">
                <a16:creationId xmlns:a16="http://schemas.microsoft.com/office/drawing/2014/main" id="{83A59BFD-8C8F-38DC-830B-5A4940ECCFCD}"/>
              </a:ext>
            </a:extLst>
          </p:cNvPr>
          <p:cNvPicPr>
            <a:picLocks noChangeAspect="1"/>
          </p:cNvPicPr>
          <p:nvPr/>
        </p:nvPicPr>
        <p:blipFill>
          <a:blip r:embed="rId7"/>
          <a:stretch>
            <a:fillRect/>
          </a:stretch>
        </p:blipFill>
        <p:spPr>
          <a:xfrm>
            <a:off x="9320732" y="4444150"/>
            <a:ext cx="1184900" cy="824169"/>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29" name="Immagine 28">
            <a:extLst>
              <a:ext uri="{FF2B5EF4-FFF2-40B4-BE49-F238E27FC236}">
                <a16:creationId xmlns:a16="http://schemas.microsoft.com/office/drawing/2014/main" id="{2C136B8A-7106-CDA3-BF24-6CF09AFFE231}"/>
              </a:ext>
            </a:extLst>
          </p:cNvPr>
          <p:cNvPicPr>
            <a:picLocks noChangeAspect="1"/>
          </p:cNvPicPr>
          <p:nvPr/>
        </p:nvPicPr>
        <p:blipFill>
          <a:blip r:embed="rId8"/>
          <a:stretch>
            <a:fillRect/>
          </a:stretch>
        </p:blipFill>
        <p:spPr>
          <a:xfrm>
            <a:off x="10548714" y="5404023"/>
            <a:ext cx="917616" cy="718665"/>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31" name="Immagine 30">
            <a:extLst>
              <a:ext uri="{FF2B5EF4-FFF2-40B4-BE49-F238E27FC236}">
                <a16:creationId xmlns:a16="http://schemas.microsoft.com/office/drawing/2014/main" id="{217A2963-B932-7B8A-61BD-57635A1329D6}"/>
              </a:ext>
            </a:extLst>
          </p:cNvPr>
          <p:cNvPicPr>
            <a:picLocks noChangeAspect="1"/>
          </p:cNvPicPr>
          <p:nvPr/>
        </p:nvPicPr>
        <p:blipFill>
          <a:blip r:embed="rId9"/>
          <a:stretch>
            <a:fillRect/>
          </a:stretch>
        </p:blipFill>
        <p:spPr>
          <a:xfrm>
            <a:off x="1407562" y="4419467"/>
            <a:ext cx="903548" cy="953979"/>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grpSp>
        <p:nvGrpSpPr>
          <p:cNvPr id="32" name="Agrupar 57">
            <a:extLst>
              <a:ext uri="{FF2B5EF4-FFF2-40B4-BE49-F238E27FC236}">
                <a16:creationId xmlns:a16="http://schemas.microsoft.com/office/drawing/2014/main" id="{2D511E7B-1159-5545-CCC4-3F282AD7B806}"/>
              </a:ext>
            </a:extLst>
          </p:cNvPr>
          <p:cNvGrpSpPr/>
          <p:nvPr/>
        </p:nvGrpSpPr>
        <p:grpSpPr>
          <a:xfrm>
            <a:off x="519796" y="5526380"/>
            <a:ext cx="1534135" cy="730283"/>
            <a:chOff x="5272139" y="2786786"/>
            <a:chExt cx="2678157" cy="1334092"/>
          </a:xfrm>
        </p:grpSpPr>
        <p:pic>
          <p:nvPicPr>
            <p:cNvPr id="33" name="Picture 46" descr="Resultado de imagem para simbolo citroen">
              <a:extLst>
                <a:ext uri="{FF2B5EF4-FFF2-40B4-BE49-F238E27FC236}">
                  <a16:creationId xmlns:a16="http://schemas.microsoft.com/office/drawing/2014/main" id="{C3611089-5AC9-20B1-C3A1-471E7734E784}"/>
                </a:ext>
              </a:extLst>
            </p:cNvPr>
            <p:cNvPicPr preferRelativeResize="0">
              <a:picLocks noChangeArrowheads="1"/>
            </p:cNvPicPr>
            <p:nvPr/>
          </p:nvPicPr>
          <p:blipFill rotWithShape="1">
            <a:blip r:embed="rId10">
              <a:duotone>
                <a:prstClr val="black"/>
                <a:schemeClr val="accent6">
                  <a:tint val="45000"/>
                  <a:satMod val="400000"/>
                </a:schemeClr>
              </a:duotone>
              <a:extLst>
                <a:ext uri="{28A0092B-C50C-407E-A947-70E740481C1C}">
                  <a14:useLocalDpi xmlns:a14="http://schemas.microsoft.com/office/drawing/2010/main" val="0"/>
                </a:ext>
              </a:extLst>
            </a:blip>
            <a:srcRect l="29884" t="14057" r="30769" b="15313"/>
            <a:stretch/>
          </p:blipFill>
          <p:spPr bwMode="auto">
            <a:xfrm>
              <a:off x="6618296" y="2786786"/>
              <a:ext cx="1332000" cy="1334091"/>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34" name="Picture 48" descr="Resultado de imagem para closeup peugeot">
              <a:extLst>
                <a:ext uri="{FF2B5EF4-FFF2-40B4-BE49-F238E27FC236}">
                  <a16:creationId xmlns:a16="http://schemas.microsoft.com/office/drawing/2014/main" id="{13C317DB-77B3-4768-E34F-DC116E060F20}"/>
                </a:ext>
              </a:extLst>
            </p:cNvPr>
            <p:cNvPicPr preferRelativeResize="0">
              <a:picLocks noChangeArrowheads="1"/>
            </p:cNvPicPr>
            <p:nvPr/>
          </p:nvPicPr>
          <p:blipFill rotWithShape="1">
            <a:blip r:embed="rId11">
              <a:duotone>
                <a:prstClr val="black"/>
                <a:schemeClr val="accent6">
                  <a:tint val="45000"/>
                  <a:satMod val="400000"/>
                </a:schemeClr>
              </a:duotone>
              <a:extLst>
                <a:ext uri="{28A0092B-C50C-407E-A947-70E740481C1C}">
                  <a14:useLocalDpi xmlns:a14="http://schemas.microsoft.com/office/drawing/2010/main" val="0"/>
                </a:ext>
              </a:extLst>
            </a:blip>
            <a:srcRect l="11211" r="29604"/>
            <a:stretch/>
          </p:blipFill>
          <p:spPr bwMode="auto">
            <a:xfrm>
              <a:off x="5272139" y="2787596"/>
              <a:ext cx="1332000" cy="1333282"/>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grpSp>
      <p:grpSp>
        <p:nvGrpSpPr>
          <p:cNvPr id="35" name="Agrupar 29">
            <a:extLst>
              <a:ext uri="{FF2B5EF4-FFF2-40B4-BE49-F238E27FC236}">
                <a16:creationId xmlns:a16="http://schemas.microsoft.com/office/drawing/2014/main" id="{C5C02A77-92F6-035E-5A30-662956FEF4FA}"/>
              </a:ext>
            </a:extLst>
          </p:cNvPr>
          <p:cNvGrpSpPr/>
          <p:nvPr/>
        </p:nvGrpSpPr>
        <p:grpSpPr>
          <a:xfrm>
            <a:off x="549809" y="2272566"/>
            <a:ext cx="1504122" cy="769694"/>
            <a:chOff x="563410" y="1438047"/>
            <a:chExt cx="2675770" cy="1326829"/>
          </a:xfrm>
        </p:grpSpPr>
        <p:pic>
          <p:nvPicPr>
            <p:cNvPr id="36" name="Imagem 51">
              <a:extLst>
                <a:ext uri="{FF2B5EF4-FFF2-40B4-BE49-F238E27FC236}">
                  <a16:creationId xmlns:a16="http://schemas.microsoft.com/office/drawing/2014/main" id="{A9A7543E-2B0F-64BA-F2E9-BC482ABD6CE0}"/>
                </a:ext>
              </a:extLst>
            </p:cNvPr>
            <p:cNvPicPr>
              <a:picLocks noChangeAspect="1"/>
            </p:cNvPicPr>
            <p:nvPr/>
          </p:nvPicPr>
          <p:blipFill>
            <a:blip r:embed="rId12"/>
            <a:stretch>
              <a:fillRect/>
            </a:stretch>
          </p:blipFill>
          <p:spPr>
            <a:xfrm>
              <a:off x="563410" y="1438047"/>
              <a:ext cx="1333500" cy="1325880"/>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37" name="Imagem 52">
              <a:extLst>
                <a:ext uri="{FF2B5EF4-FFF2-40B4-BE49-F238E27FC236}">
                  <a16:creationId xmlns:a16="http://schemas.microsoft.com/office/drawing/2014/main" id="{4226E810-1B17-4AAC-7216-6DEE93F707B0}"/>
                </a:ext>
              </a:extLst>
            </p:cNvPr>
            <p:cNvPicPr>
              <a:picLocks noChangeAspect="1"/>
            </p:cNvPicPr>
            <p:nvPr/>
          </p:nvPicPr>
          <p:blipFill>
            <a:blip r:embed="rId13"/>
            <a:stretch>
              <a:fillRect/>
            </a:stretch>
          </p:blipFill>
          <p:spPr>
            <a:xfrm>
              <a:off x="1913300" y="1438996"/>
              <a:ext cx="1325880" cy="1325880"/>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grpSp>
      <p:pic>
        <p:nvPicPr>
          <p:cNvPr id="38" name="Imagem 54">
            <a:hlinkHover r:id="" action="ppaction://hlinkshowjump?jump=lastslide"/>
            <a:extLst>
              <a:ext uri="{FF2B5EF4-FFF2-40B4-BE49-F238E27FC236}">
                <a16:creationId xmlns:a16="http://schemas.microsoft.com/office/drawing/2014/main" id="{3060BBE3-F59D-7182-3258-0F668A00D476}"/>
              </a:ext>
            </a:extLst>
          </p:cNvPr>
          <p:cNvPicPr>
            <a:picLocks noChangeAspect="1"/>
          </p:cNvPicPr>
          <p:nvPr/>
        </p:nvPicPr>
        <p:blipFill>
          <a:blip r:embed="rId14"/>
          <a:stretch>
            <a:fillRect/>
          </a:stretch>
        </p:blipFill>
        <p:spPr>
          <a:xfrm>
            <a:off x="1828484" y="3265833"/>
            <a:ext cx="828928" cy="822478"/>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41" name="Immagine 40">
            <a:extLst>
              <a:ext uri="{FF2B5EF4-FFF2-40B4-BE49-F238E27FC236}">
                <a16:creationId xmlns:a16="http://schemas.microsoft.com/office/drawing/2014/main" id="{B042CA93-816D-4F3A-9888-B085769A27B8}"/>
              </a:ext>
            </a:extLst>
          </p:cNvPr>
          <p:cNvPicPr>
            <a:picLocks noChangeAspect="1"/>
          </p:cNvPicPr>
          <p:nvPr/>
        </p:nvPicPr>
        <p:blipFill>
          <a:blip r:embed="rId15"/>
          <a:stretch>
            <a:fillRect/>
          </a:stretch>
        </p:blipFill>
        <p:spPr>
          <a:xfrm>
            <a:off x="10568051" y="3362755"/>
            <a:ext cx="1123038" cy="886608"/>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54" name="Imagem 53">
            <a:extLst>
              <a:ext uri="{FF2B5EF4-FFF2-40B4-BE49-F238E27FC236}">
                <a16:creationId xmlns:a16="http://schemas.microsoft.com/office/drawing/2014/main" id="{8B1299B1-C589-4E73-8423-69AD5BC3701A}"/>
              </a:ext>
            </a:extLst>
          </p:cNvPr>
          <p:cNvPicPr>
            <a:picLocks noChangeAspect="1"/>
          </p:cNvPicPr>
          <p:nvPr/>
        </p:nvPicPr>
        <p:blipFill>
          <a:blip r:embed="rId16"/>
          <a:stretch>
            <a:fillRect/>
          </a:stretch>
        </p:blipFill>
        <p:spPr>
          <a:xfrm>
            <a:off x="2433544" y="1647148"/>
            <a:ext cx="868094" cy="861339"/>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graphicFrame>
        <p:nvGraphicFramePr>
          <p:cNvPr id="10" name="Grafico 9">
            <a:extLst>
              <a:ext uri="{FF2B5EF4-FFF2-40B4-BE49-F238E27FC236}">
                <a16:creationId xmlns:a16="http://schemas.microsoft.com/office/drawing/2014/main" id="{4D4A8056-0BE5-8A0E-FF8B-48583C64DC34}"/>
              </a:ext>
            </a:extLst>
          </p:cNvPr>
          <p:cNvGraphicFramePr/>
          <p:nvPr>
            <p:extLst>
              <p:ext uri="{D42A27DB-BD31-4B8C-83A1-F6EECF244321}">
                <p14:modId xmlns:p14="http://schemas.microsoft.com/office/powerpoint/2010/main" val="3223996469"/>
              </p:ext>
            </p:extLst>
          </p:nvPr>
        </p:nvGraphicFramePr>
        <p:xfrm>
          <a:off x="2926182" y="1326262"/>
          <a:ext cx="6278998" cy="4399388"/>
        </p:xfrm>
        <a:graphic>
          <a:graphicData uri="http://schemas.openxmlformats.org/drawingml/2006/chart">
            <c:chart xmlns:c="http://schemas.openxmlformats.org/drawingml/2006/chart" xmlns:r="http://schemas.openxmlformats.org/officeDocument/2006/relationships" r:id="rId17"/>
          </a:graphicData>
        </a:graphic>
      </p:graphicFrame>
      <p:sp>
        <p:nvSpPr>
          <p:cNvPr id="3" name="Foliennummernplatzhalter 4">
            <a:extLst>
              <a:ext uri="{FF2B5EF4-FFF2-40B4-BE49-F238E27FC236}">
                <a16:creationId xmlns:a16="http://schemas.microsoft.com/office/drawing/2014/main" id="{82DBA654-1EAA-2E66-C518-B313BEA3A81B}"/>
              </a:ext>
            </a:extLst>
          </p:cNvPr>
          <p:cNvSpPr txBox="1">
            <a:spLocks/>
          </p:cNvSpPr>
          <p:nvPr/>
        </p:nvSpPr>
        <p:spPr bwMode="gray">
          <a:xfrm>
            <a:off x="11627480" y="6479918"/>
            <a:ext cx="127218" cy="120649"/>
          </a:xfrm>
          <a:prstGeom prst="rect">
            <a:avLst/>
          </a:prstGeom>
        </p:spPr>
        <p:txBody>
          <a:bodyPr vert="horz" lIns="0" tIns="0" rIns="0" bIns="0" rtlCol="0" anchor="t">
            <a:noAutofit/>
          </a:bodyPr>
          <a:lstStyle>
            <a:defPPr>
              <a:defRPr lang="en-US"/>
            </a:defPPr>
            <a:lvl1pPr marL="0" algn="r" defTabSz="457200" rtl="0" eaLnBrk="1" latinLnBrk="0" hangingPunct="1">
              <a:defRPr sz="800" kern="1200">
                <a:solidFill>
                  <a:schemeClr val="tx1"/>
                </a:solidFill>
                <a:latin typeface="+mn-lt"/>
                <a:ea typeface="+mn-ea"/>
                <a:cs typeface="+mn-cs"/>
              </a:defRPr>
            </a:lvl1pPr>
            <a:lvl2pPr marL="0" algn="r" defTabSz="457200" rtl="0" eaLnBrk="1" latinLnBrk="0" hangingPunct="1">
              <a:defRPr sz="800" kern="1200">
                <a:solidFill>
                  <a:schemeClr val="tx1"/>
                </a:solidFill>
                <a:latin typeface="+mn-lt"/>
                <a:ea typeface="+mn-ea"/>
                <a:cs typeface="+mn-cs"/>
              </a:defRPr>
            </a:lvl2pPr>
            <a:lvl3pPr marL="0" algn="r" defTabSz="457200" rtl="0" eaLnBrk="1" latinLnBrk="0" hangingPunct="1">
              <a:defRPr sz="800" kern="1200">
                <a:solidFill>
                  <a:schemeClr val="tx1"/>
                </a:solidFill>
                <a:latin typeface="+mn-lt"/>
                <a:ea typeface="+mn-ea"/>
                <a:cs typeface="+mn-cs"/>
              </a:defRPr>
            </a:lvl3pPr>
            <a:lvl4pPr marL="0" algn="r" defTabSz="457200" rtl="0" eaLnBrk="1" latinLnBrk="0" hangingPunct="1">
              <a:defRPr sz="800" kern="1200">
                <a:solidFill>
                  <a:schemeClr val="tx1"/>
                </a:solidFill>
                <a:latin typeface="+mn-lt"/>
                <a:ea typeface="+mn-ea"/>
                <a:cs typeface="+mn-cs"/>
              </a:defRPr>
            </a:lvl4pPr>
            <a:lvl5pPr marL="0" algn="r" defTabSz="457200" rtl="0" eaLnBrk="1" latinLnBrk="0" hangingPunct="1">
              <a:defRPr sz="800" kern="1200">
                <a:solidFill>
                  <a:schemeClr val="tx1"/>
                </a:solidFill>
                <a:latin typeface="+mn-lt"/>
                <a:ea typeface="+mn-ea"/>
                <a:cs typeface="+mn-cs"/>
              </a:defRPr>
            </a:lvl5pPr>
            <a:lvl6pPr marL="0" algn="r" defTabSz="457200" rtl="0" eaLnBrk="1" latinLnBrk="0" hangingPunct="1">
              <a:defRPr sz="800" kern="1200">
                <a:solidFill>
                  <a:schemeClr val="tx1"/>
                </a:solidFill>
                <a:latin typeface="+mn-lt"/>
                <a:ea typeface="+mn-ea"/>
                <a:cs typeface="+mn-cs"/>
              </a:defRPr>
            </a:lvl6pPr>
            <a:lvl7pPr marL="0" algn="r" defTabSz="457200" rtl="0" eaLnBrk="1" latinLnBrk="0" hangingPunct="1">
              <a:defRPr sz="800" kern="1200">
                <a:solidFill>
                  <a:schemeClr val="tx1"/>
                </a:solidFill>
                <a:latin typeface="+mn-lt"/>
                <a:ea typeface="+mn-ea"/>
                <a:cs typeface="+mn-cs"/>
              </a:defRPr>
            </a:lvl7pPr>
            <a:lvl8pPr marL="0" algn="r" defTabSz="457200" rtl="0" eaLnBrk="1" latinLnBrk="0" hangingPunct="1">
              <a:defRPr sz="800" kern="1200">
                <a:solidFill>
                  <a:schemeClr val="tx1"/>
                </a:solidFill>
                <a:latin typeface="+mn-lt"/>
                <a:ea typeface="+mn-ea"/>
                <a:cs typeface="+mn-cs"/>
              </a:defRPr>
            </a:lvl8pPr>
            <a:lvl9pPr marL="0" algn="r" defTabSz="457200" rtl="0" eaLnBrk="1" latinLnBrk="0" hangingPunct="1">
              <a:defRPr sz="800" kern="1200">
                <a:solidFill>
                  <a:schemeClr val="tx1"/>
                </a:solidFill>
                <a:latin typeface="+mn-lt"/>
                <a:ea typeface="+mn-ea"/>
                <a:cs typeface="+mn-cs"/>
              </a:defRPr>
            </a:lvl9pPr>
          </a:lstStyle>
          <a:p>
            <a:fld id="{66AA3846-8976-4D24-8224-CEE1235CE9F4}" type="slidenum">
              <a:rPr lang="it-IT" noProof="0" smtClean="0">
                <a:solidFill>
                  <a:srgbClr val="262F3C"/>
                </a:solidFill>
                <a:latin typeface="Arial Nova"/>
              </a:rPr>
              <a:pPr/>
              <a:t>7</a:t>
            </a:fld>
            <a:endParaRPr lang="it-IT" noProof="0" dirty="0">
              <a:solidFill>
                <a:srgbClr val="262F3C"/>
              </a:solidFill>
              <a:latin typeface="Arial Nova"/>
            </a:endParaRPr>
          </a:p>
        </p:txBody>
      </p:sp>
      <p:sp>
        <p:nvSpPr>
          <p:cNvPr id="6" name="CasellaDiTesto 5">
            <a:extLst>
              <a:ext uri="{FF2B5EF4-FFF2-40B4-BE49-F238E27FC236}">
                <a16:creationId xmlns:a16="http://schemas.microsoft.com/office/drawing/2014/main" id="{4B35FF83-7AF3-834D-FF95-DF0998C5875E}"/>
              </a:ext>
            </a:extLst>
          </p:cNvPr>
          <p:cNvSpPr txBox="1"/>
          <p:nvPr/>
        </p:nvSpPr>
        <p:spPr>
          <a:xfrm>
            <a:off x="7938028" y="1084108"/>
            <a:ext cx="3834384" cy="923330"/>
          </a:xfrm>
          <a:prstGeom prst="rect">
            <a:avLst/>
          </a:prstGeom>
          <a:noFill/>
        </p:spPr>
        <p:txBody>
          <a:bodyPr wrap="none" rtlCol="0">
            <a:spAutoFit/>
          </a:bodyPr>
          <a:lstStyle/>
          <a:p>
            <a:pPr algn="ctr"/>
            <a:r>
              <a:rPr lang="en-US" dirty="0"/>
              <a:t>Future forecasts are currently being </a:t>
            </a:r>
          </a:p>
          <a:p>
            <a:pPr algn="ctr"/>
            <a:r>
              <a:rPr lang="en-US" dirty="0"/>
              <a:t>developed and will be made available </a:t>
            </a:r>
          </a:p>
          <a:p>
            <a:pPr algn="ctr"/>
            <a:r>
              <a:rPr lang="en-US" dirty="0"/>
              <a:t>once completed</a:t>
            </a:r>
          </a:p>
        </p:txBody>
      </p:sp>
    </p:spTree>
    <p:extLst>
      <p:ext uri="{BB962C8B-B14F-4D97-AF65-F5344CB8AC3E}">
        <p14:creationId xmlns:p14="http://schemas.microsoft.com/office/powerpoint/2010/main" val="7234306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D538E6-57ED-5CEB-B75A-4DED3ABFE2D6}"/>
            </a:ext>
          </a:extLst>
        </p:cNvPr>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02FEE3C1-EEA0-DDEF-EA4F-15A4F11FC789}"/>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6" imgH="426" progId="TCLayout.ActiveDocument.1">
                  <p:embed/>
                </p:oleObj>
              </mc:Choice>
              <mc:Fallback>
                <p:oleObj name="think-cell Slide" r:id="rId3" imgW="426" imgH="426" progId="TCLayout.ActiveDocument.1">
                  <p:embed/>
                  <p:pic>
                    <p:nvPicPr>
                      <p:cNvPr id="5" name="think-cell data - do not delete" hidden="1">
                        <a:extLst>
                          <a:ext uri="{FF2B5EF4-FFF2-40B4-BE49-F238E27FC236}">
                            <a16:creationId xmlns:a16="http://schemas.microsoft.com/office/drawing/2014/main" id="{02FEE3C1-EEA0-DDEF-EA4F-15A4F11FC78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20491ED1-08AE-3A19-1120-28E54BA2B3EE}"/>
              </a:ext>
            </a:extLst>
          </p:cNvPr>
          <p:cNvSpPr>
            <a:spLocks noGrp="1"/>
          </p:cNvSpPr>
          <p:nvPr>
            <p:ph type="title"/>
          </p:nvPr>
        </p:nvSpPr>
        <p:spPr/>
        <p:txBody>
          <a:bodyPr vert="horz"/>
          <a:lstStyle/>
          <a:p>
            <a:r>
              <a:rPr lang="it-IT" dirty="0"/>
              <a:t>ZENDRA</a:t>
            </a:r>
          </a:p>
        </p:txBody>
      </p:sp>
      <p:sp>
        <p:nvSpPr>
          <p:cNvPr id="4" name="Text Placeholder 3">
            <a:extLst>
              <a:ext uri="{FF2B5EF4-FFF2-40B4-BE49-F238E27FC236}">
                <a16:creationId xmlns:a16="http://schemas.microsoft.com/office/drawing/2014/main" id="{CED54A3B-D654-1B15-C874-C60046CD785B}"/>
              </a:ext>
            </a:extLst>
          </p:cNvPr>
          <p:cNvSpPr>
            <a:spLocks noGrp="1"/>
          </p:cNvSpPr>
          <p:nvPr>
            <p:ph type="body" sz="quarter" idx="10"/>
          </p:nvPr>
        </p:nvSpPr>
        <p:spPr/>
        <p:txBody>
          <a:bodyPr/>
          <a:lstStyle/>
          <a:p>
            <a:r>
              <a:rPr lang="it-IT" dirty="0"/>
              <a:t>New Projects</a:t>
            </a:r>
          </a:p>
          <a:p>
            <a:endParaRPr lang="it-IT" dirty="0"/>
          </a:p>
          <a:p>
            <a:endParaRPr lang="it-IT" dirty="0"/>
          </a:p>
        </p:txBody>
      </p:sp>
      <p:sp>
        <p:nvSpPr>
          <p:cNvPr id="3" name="Foliennummernplatzhalter 4">
            <a:extLst>
              <a:ext uri="{FF2B5EF4-FFF2-40B4-BE49-F238E27FC236}">
                <a16:creationId xmlns:a16="http://schemas.microsoft.com/office/drawing/2014/main" id="{FBA933DB-4A95-57B7-78F0-B7FE20F0FE34}"/>
              </a:ext>
            </a:extLst>
          </p:cNvPr>
          <p:cNvSpPr txBox="1">
            <a:spLocks/>
          </p:cNvSpPr>
          <p:nvPr/>
        </p:nvSpPr>
        <p:spPr bwMode="gray">
          <a:xfrm>
            <a:off x="11627480" y="6479918"/>
            <a:ext cx="127218" cy="120649"/>
          </a:xfrm>
          <a:prstGeom prst="rect">
            <a:avLst/>
          </a:prstGeom>
        </p:spPr>
        <p:txBody>
          <a:bodyPr vert="horz" lIns="0" tIns="0" rIns="0" bIns="0" rtlCol="0" anchor="t">
            <a:noAutofit/>
          </a:bodyPr>
          <a:lstStyle>
            <a:defPPr>
              <a:defRPr lang="en-US"/>
            </a:defPPr>
            <a:lvl1pPr marL="0" algn="r" defTabSz="457200" rtl="0" eaLnBrk="1" latinLnBrk="0" hangingPunct="1">
              <a:defRPr sz="800" kern="1200">
                <a:solidFill>
                  <a:schemeClr val="tx1"/>
                </a:solidFill>
                <a:latin typeface="+mn-lt"/>
                <a:ea typeface="+mn-ea"/>
                <a:cs typeface="+mn-cs"/>
              </a:defRPr>
            </a:lvl1pPr>
            <a:lvl2pPr marL="0" algn="r" defTabSz="457200" rtl="0" eaLnBrk="1" latinLnBrk="0" hangingPunct="1">
              <a:defRPr sz="800" kern="1200">
                <a:solidFill>
                  <a:schemeClr val="tx1"/>
                </a:solidFill>
                <a:latin typeface="+mn-lt"/>
                <a:ea typeface="+mn-ea"/>
                <a:cs typeface="+mn-cs"/>
              </a:defRPr>
            </a:lvl2pPr>
            <a:lvl3pPr marL="0" algn="r" defTabSz="457200" rtl="0" eaLnBrk="1" latinLnBrk="0" hangingPunct="1">
              <a:defRPr sz="800" kern="1200">
                <a:solidFill>
                  <a:schemeClr val="tx1"/>
                </a:solidFill>
                <a:latin typeface="+mn-lt"/>
                <a:ea typeface="+mn-ea"/>
                <a:cs typeface="+mn-cs"/>
              </a:defRPr>
            </a:lvl3pPr>
            <a:lvl4pPr marL="0" algn="r" defTabSz="457200" rtl="0" eaLnBrk="1" latinLnBrk="0" hangingPunct="1">
              <a:defRPr sz="800" kern="1200">
                <a:solidFill>
                  <a:schemeClr val="tx1"/>
                </a:solidFill>
                <a:latin typeface="+mn-lt"/>
                <a:ea typeface="+mn-ea"/>
                <a:cs typeface="+mn-cs"/>
              </a:defRPr>
            </a:lvl4pPr>
            <a:lvl5pPr marL="0" algn="r" defTabSz="457200" rtl="0" eaLnBrk="1" latinLnBrk="0" hangingPunct="1">
              <a:defRPr sz="800" kern="1200">
                <a:solidFill>
                  <a:schemeClr val="tx1"/>
                </a:solidFill>
                <a:latin typeface="+mn-lt"/>
                <a:ea typeface="+mn-ea"/>
                <a:cs typeface="+mn-cs"/>
              </a:defRPr>
            </a:lvl5pPr>
            <a:lvl6pPr marL="0" algn="r" defTabSz="457200" rtl="0" eaLnBrk="1" latinLnBrk="0" hangingPunct="1">
              <a:defRPr sz="800" kern="1200">
                <a:solidFill>
                  <a:schemeClr val="tx1"/>
                </a:solidFill>
                <a:latin typeface="+mn-lt"/>
                <a:ea typeface="+mn-ea"/>
                <a:cs typeface="+mn-cs"/>
              </a:defRPr>
            </a:lvl6pPr>
            <a:lvl7pPr marL="0" algn="r" defTabSz="457200" rtl="0" eaLnBrk="1" latinLnBrk="0" hangingPunct="1">
              <a:defRPr sz="800" kern="1200">
                <a:solidFill>
                  <a:schemeClr val="tx1"/>
                </a:solidFill>
                <a:latin typeface="+mn-lt"/>
                <a:ea typeface="+mn-ea"/>
                <a:cs typeface="+mn-cs"/>
              </a:defRPr>
            </a:lvl7pPr>
            <a:lvl8pPr marL="0" algn="r" defTabSz="457200" rtl="0" eaLnBrk="1" latinLnBrk="0" hangingPunct="1">
              <a:defRPr sz="800" kern="1200">
                <a:solidFill>
                  <a:schemeClr val="tx1"/>
                </a:solidFill>
                <a:latin typeface="+mn-lt"/>
                <a:ea typeface="+mn-ea"/>
                <a:cs typeface="+mn-cs"/>
              </a:defRPr>
            </a:lvl8pPr>
            <a:lvl9pPr marL="0" algn="r" defTabSz="457200" rtl="0" eaLnBrk="1" latinLnBrk="0" hangingPunct="1">
              <a:defRPr sz="800" kern="1200">
                <a:solidFill>
                  <a:schemeClr val="tx1"/>
                </a:solidFill>
                <a:latin typeface="+mn-lt"/>
                <a:ea typeface="+mn-ea"/>
                <a:cs typeface="+mn-cs"/>
              </a:defRPr>
            </a:lvl9pPr>
          </a:lstStyle>
          <a:p>
            <a:fld id="{66AA3846-8976-4D24-8224-CEE1235CE9F4}" type="slidenum">
              <a:rPr lang="it-IT" noProof="0" smtClean="0">
                <a:solidFill>
                  <a:srgbClr val="262F3C"/>
                </a:solidFill>
                <a:latin typeface="Arial Nova"/>
              </a:rPr>
              <a:pPr/>
              <a:t>8</a:t>
            </a:fld>
            <a:endParaRPr lang="it-IT" noProof="0" dirty="0">
              <a:solidFill>
                <a:srgbClr val="262F3C"/>
              </a:solidFill>
              <a:latin typeface="Arial Nova"/>
            </a:endParaRPr>
          </a:p>
        </p:txBody>
      </p:sp>
      <p:pic>
        <p:nvPicPr>
          <p:cNvPr id="13" name="Immagine 12">
            <a:extLst>
              <a:ext uri="{FF2B5EF4-FFF2-40B4-BE49-F238E27FC236}">
                <a16:creationId xmlns:a16="http://schemas.microsoft.com/office/drawing/2014/main" id="{909688C2-695D-150C-B752-1477CB802EE0}"/>
              </a:ext>
            </a:extLst>
          </p:cNvPr>
          <p:cNvPicPr>
            <a:picLocks noChangeAspect="1"/>
          </p:cNvPicPr>
          <p:nvPr/>
        </p:nvPicPr>
        <p:blipFill>
          <a:blip r:embed="rId5"/>
          <a:stretch>
            <a:fillRect/>
          </a:stretch>
        </p:blipFill>
        <p:spPr>
          <a:xfrm>
            <a:off x="2563230" y="776766"/>
            <a:ext cx="7326357" cy="5703152"/>
          </a:xfrm>
          <a:prstGeom prst="rect">
            <a:avLst/>
          </a:prstGeom>
        </p:spPr>
      </p:pic>
    </p:spTree>
    <p:extLst>
      <p:ext uri="{BB962C8B-B14F-4D97-AF65-F5344CB8AC3E}">
        <p14:creationId xmlns:p14="http://schemas.microsoft.com/office/powerpoint/2010/main" val="40773634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D538E6-57ED-5CEB-B75A-4DED3ABFE2D6}"/>
            </a:ext>
          </a:extLst>
        </p:cNvPr>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02FEE3C1-EEA0-DDEF-EA4F-15A4F11FC789}"/>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6" imgH="426" progId="TCLayout.ActiveDocument.1">
                  <p:embed/>
                </p:oleObj>
              </mc:Choice>
              <mc:Fallback>
                <p:oleObj name="think-cell Slide" r:id="rId3" imgW="426" imgH="426" progId="TCLayout.ActiveDocument.1">
                  <p:embed/>
                  <p:pic>
                    <p:nvPicPr>
                      <p:cNvPr id="5" name="think-cell data - do not delete" hidden="1">
                        <a:extLst>
                          <a:ext uri="{FF2B5EF4-FFF2-40B4-BE49-F238E27FC236}">
                            <a16:creationId xmlns:a16="http://schemas.microsoft.com/office/drawing/2014/main" id="{02FEE3C1-EEA0-DDEF-EA4F-15A4F11FC78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20491ED1-08AE-3A19-1120-28E54BA2B3EE}"/>
              </a:ext>
            </a:extLst>
          </p:cNvPr>
          <p:cNvSpPr>
            <a:spLocks noGrp="1"/>
          </p:cNvSpPr>
          <p:nvPr>
            <p:ph type="title"/>
          </p:nvPr>
        </p:nvSpPr>
        <p:spPr/>
        <p:txBody>
          <a:bodyPr vert="horz"/>
          <a:lstStyle/>
          <a:p>
            <a:r>
              <a:rPr lang="it-IT"/>
              <a:t>ZENDRA</a:t>
            </a:r>
          </a:p>
        </p:txBody>
      </p:sp>
      <p:sp>
        <p:nvSpPr>
          <p:cNvPr id="4" name="Text Placeholder 3">
            <a:extLst>
              <a:ext uri="{FF2B5EF4-FFF2-40B4-BE49-F238E27FC236}">
                <a16:creationId xmlns:a16="http://schemas.microsoft.com/office/drawing/2014/main" id="{CED54A3B-D654-1B15-C874-C60046CD785B}"/>
              </a:ext>
            </a:extLst>
          </p:cNvPr>
          <p:cNvSpPr>
            <a:spLocks noGrp="1"/>
          </p:cNvSpPr>
          <p:nvPr>
            <p:ph type="body" sz="quarter" idx="10"/>
          </p:nvPr>
        </p:nvSpPr>
        <p:spPr/>
        <p:txBody>
          <a:bodyPr/>
          <a:lstStyle/>
          <a:p>
            <a:r>
              <a:rPr lang="it-IT" dirty="0"/>
              <a:t>Organization chart </a:t>
            </a:r>
            <a:r>
              <a:rPr lang="it-IT" dirty="0" err="1"/>
              <a:t>October</a:t>
            </a:r>
            <a:r>
              <a:rPr lang="it-IT" dirty="0"/>
              <a:t> 07, 2025</a:t>
            </a:r>
          </a:p>
          <a:p>
            <a:endParaRPr lang="it-IT" dirty="0"/>
          </a:p>
          <a:p>
            <a:endParaRPr lang="it-IT" dirty="0"/>
          </a:p>
        </p:txBody>
      </p:sp>
      <p:pic>
        <p:nvPicPr>
          <p:cNvPr id="10" name="Immagine 9">
            <a:extLst>
              <a:ext uri="{FF2B5EF4-FFF2-40B4-BE49-F238E27FC236}">
                <a16:creationId xmlns:a16="http://schemas.microsoft.com/office/drawing/2014/main" id="{83709BB1-34D0-57DD-1E66-614A403058E5}"/>
              </a:ext>
            </a:extLst>
          </p:cNvPr>
          <p:cNvPicPr>
            <a:picLocks noChangeAspect="1"/>
          </p:cNvPicPr>
          <p:nvPr/>
        </p:nvPicPr>
        <p:blipFill>
          <a:blip r:embed="rId5"/>
          <a:stretch>
            <a:fillRect/>
          </a:stretch>
        </p:blipFill>
        <p:spPr>
          <a:xfrm>
            <a:off x="262218" y="1514604"/>
            <a:ext cx="11719111" cy="4772726"/>
          </a:xfrm>
          <a:prstGeom prst="rect">
            <a:avLst/>
          </a:prstGeom>
        </p:spPr>
      </p:pic>
      <p:sp>
        <p:nvSpPr>
          <p:cNvPr id="3" name="Foliennummernplatzhalter 4">
            <a:extLst>
              <a:ext uri="{FF2B5EF4-FFF2-40B4-BE49-F238E27FC236}">
                <a16:creationId xmlns:a16="http://schemas.microsoft.com/office/drawing/2014/main" id="{B1B2DE90-C59E-7524-E515-1D47257E2C69}"/>
              </a:ext>
            </a:extLst>
          </p:cNvPr>
          <p:cNvSpPr txBox="1">
            <a:spLocks/>
          </p:cNvSpPr>
          <p:nvPr/>
        </p:nvSpPr>
        <p:spPr bwMode="gray">
          <a:xfrm>
            <a:off x="11627480" y="6479918"/>
            <a:ext cx="127218" cy="120649"/>
          </a:xfrm>
          <a:prstGeom prst="rect">
            <a:avLst/>
          </a:prstGeom>
        </p:spPr>
        <p:txBody>
          <a:bodyPr vert="horz" lIns="0" tIns="0" rIns="0" bIns="0" rtlCol="0" anchor="t">
            <a:noAutofit/>
          </a:bodyPr>
          <a:lstStyle>
            <a:defPPr>
              <a:defRPr lang="en-US"/>
            </a:defPPr>
            <a:lvl1pPr marL="0" algn="r" defTabSz="457200" rtl="0" eaLnBrk="1" latinLnBrk="0" hangingPunct="1">
              <a:defRPr sz="800" kern="1200">
                <a:solidFill>
                  <a:schemeClr val="tx1"/>
                </a:solidFill>
                <a:latin typeface="+mn-lt"/>
                <a:ea typeface="+mn-ea"/>
                <a:cs typeface="+mn-cs"/>
              </a:defRPr>
            </a:lvl1pPr>
            <a:lvl2pPr marL="0" algn="r" defTabSz="457200" rtl="0" eaLnBrk="1" latinLnBrk="0" hangingPunct="1">
              <a:defRPr sz="800" kern="1200">
                <a:solidFill>
                  <a:schemeClr val="tx1"/>
                </a:solidFill>
                <a:latin typeface="+mn-lt"/>
                <a:ea typeface="+mn-ea"/>
                <a:cs typeface="+mn-cs"/>
              </a:defRPr>
            </a:lvl2pPr>
            <a:lvl3pPr marL="0" algn="r" defTabSz="457200" rtl="0" eaLnBrk="1" latinLnBrk="0" hangingPunct="1">
              <a:defRPr sz="800" kern="1200">
                <a:solidFill>
                  <a:schemeClr val="tx1"/>
                </a:solidFill>
                <a:latin typeface="+mn-lt"/>
                <a:ea typeface="+mn-ea"/>
                <a:cs typeface="+mn-cs"/>
              </a:defRPr>
            </a:lvl3pPr>
            <a:lvl4pPr marL="0" algn="r" defTabSz="457200" rtl="0" eaLnBrk="1" latinLnBrk="0" hangingPunct="1">
              <a:defRPr sz="800" kern="1200">
                <a:solidFill>
                  <a:schemeClr val="tx1"/>
                </a:solidFill>
                <a:latin typeface="+mn-lt"/>
                <a:ea typeface="+mn-ea"/>
                <a:cs typeface="+mn-cs"/>
              </a:defRPr>
            </a:lvl4pPr>
            <a:lvl5pPr marL="0" algn="r" defTabSz="457200" rtl="0" eaLnBrk="1" latinLnBrk="0" hangingPunct="1">
              <a:defRPr sz="800" kern="1200">
                <a:solidFill>
                  <a:schemeClr val="tx1"/>
                </a:solidFill>
                <a:latin typeface="+mn-lt"/>
                <a:ea typeface="+mn-ea"/>
                <a:cs typeface="+mn-cs"/>
              </a:defRPr>
            </a:lvl5pPr>
            <a:lvl6pPr marL="0" algn="r" defTabSz="457200" rtl="0" eaLnBrk="1" latinLnBrk="0" hangingPunct="1">
              <a:defRPr sz="800" kern="1200">
                <a:solidFill>
                  <a:schemeClr val="tx1"/>
                </a:solidFill>
                <a:latin typeface="+mn-lt"/>
                <a:ea typeface="+mn-ea"/>
                <a:cs typeface="+mn-cs"/>
              </a:defRPr>
            </a:lvl6pPr>
            <a:lvl7pPr marL="0" algn="r" defTabSz="457200" rtl="0" eaLnBrk="1" latinLnBrk="0" hangingPunct="1">
              <a:defRPr sz="800" kern="1200">
                <a:solidFill>
                  <a:schemeClr val="tx1"/>
                </a:solidFill>
                <a:latin typeface="+mn-lt"/>
                <a:ea typeface="+mn-ea"/>
                <a:cs typeface="+mn-cs"/>
              </a:defRPr>
            </a:lvl7pPr>
            <a:lvl8pPr marL="0" algn="r" defTabSz="457200" rtl="0" eaLnBrk="1" latinLnBrk="0" hangingPunct="1">
              <a:defRPr sz="800" kern="1200">
                <a:solidFill>
                  <a:schemeClr val="tx1"/>
                </a:solidFill>
                <a:latin typeface="+mn-lt"/>
                <a:ea typeface="+mn-ea"/>
                <a:cs typeface="+mn-cs"/>
              </a:defRPr>
            </a:lvl8pPr>
            <a:lvl9pPr marL="0" algn="r" defTabSz="457200" rtl="0" eaLnBrk="1" latinLnBrk="0" hangingPunct="1">
              <a:defRPr sz="800" kern="1200">
                <a:solidFill>
                  <a:schemeClr val="tx1"/>
                </a:solidFill>
                <a:latin typeface="+mn-lt"/>
                <a:ea typeface="+mn-ea"/>
                <a:cs typeface="+mn-cs"/>
              </a:defRPr>
            </a:lvl9pPr>
          </a:lstStyle>
          <a:p>
            <a:fld id="{66AA3846-8976-4D24-8224-CEE1235CE9F4}" type="slidenum">
              <a:rPr lang="it-IT" noProof="0" smtClean="0">
                <a:solidFill>
                  <a:srgbClr val="262F3C"/>
                </a:solidFill>
                <a:latin typeface="Arial Nova"/>
              </a:rPr>
              <a:pPr/>
              <a:t>9</a:t>
            </a:fld>
            <a:endParaRPr lang="it-IT" noProof="0" dirty="0">
              <a:solidFill>
                <a:srgbClr val="262F3C"/>
              </a:solidFill>
              <a:latin typeface="Arial Nova"/>
            </a:endParaRPr>
          </a:p>
        </p:txBody>
      </p:sp>
    </p:spTree>
    <p:extLst>
      <p:ext uri="{BB962C8B-B14F-4D97-AF65-F5344CB8AC3E}">
        <p14:creationId xmlns:p14="http://schemas.microsoft.com/office/powerpoint/2010/main" val="377839576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EASYMASTER" val="Mutares (Portfolio)::general"/>
  <p:tag name="EMPOWERCHARTSPROPERTIES_A_0" val="AAAAAAH//////////wEAAAAAAAAAAAAAACoqIFRoaXMgaXMgYSBMaXRlREIgZmlsZSAqKgcE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wAAAAAAAAAEAAAACQAAAF9pZD0kLl9pZAEDAAAAAAADAAAAAQADAAAAIwAAAENvbWJpSW5kZXg9JC5OYW1lICsgJ18nICsgJC5WZXJzaW9uAQUAAAAAAAUAAAABAAU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AQBAQEBAQEBAQEBAQEBAQMAAAAAAAAAAwAAAAMAAAAA/////wUA2gsAAAAAAAAAAAAAIAD///////////////8AAAD///////////////8DAAAAAgD///////8DAAAAAgD///////8DAAAAAgD///////8DAAAAAgD///////////////////////////////////////////////////////////////////////////////////////////////////////////////////////////////////////////////////////////////////////////////////////////////////////////////////////////////////////////////////////////////////////////////////////////////////////////////////////////////////////////////////////////////////////////////////////////////////////////////////////////////////////////////////////////////8BACAA////////////////AAAO////////AwAAAAQA////////////////////////////////////////////////////////////////////////////////////////////////////////////////////////////////////////////////////////////////////////////////////////////////////////////////////////////////////////////////////////////////////////////////////////////////////////////////////////////////////////////////////////////////////////////////////////////////////////////////////////////////////////////////////////////////////////////////////////////////////////////////////////AgAEAP///////wUAAAACABAAC9+B17cBk9xOrh/M3hQeP70EAAAAAAADAAAAAAADAAAAAwADAAAAAAADAAAAAwADAAAAAAADAAAAAwADAAAAAAD///////8DAAMA////////BQAAAAMAEAALEoYu2VlC1EqGavPOIijoRAQAAAABAAMAAAACAAMAAAAEAAMAAAACAP///////wMAAAACAP///////wQAAQD///////8FAAAABAAQAAuvzgzwHgTqSbk9kk3RqQHXBAAAAAIAAwAAAAMAAw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8DACwOAAAAAAAAAAAAAP////+DAIMAAAAFX2lkABAAAAAE34HXtwGT3E6uH8zeFB4/vQNEYXRhABsAAAAETGlua2VkU2hhcGVEYXRhAAUAAAAAAAJOYW1lABkAAABMaW5rZWRTaGFwZXNEYXRhUHJvcGVydHkAEFZlcnNpb24AAAAAAAlMYXN0V3JpdGUAlAORdpkBAAAAAQD/////nQCdAAAABV9pZAAQAAAABBKGLtlZQtRKhmrzziIo6EQDRGF0YQAqAAAACFByZXNlbnRhdGlvblNjYW5uZWRGb3JMaW5rZWRTaGFwZXMAAQACTmFtZQAkAAAATGlua2VkU2hhcGVQcmVzZW50YXRpb25TZXR0aW5nc0RhdGEAEFZlcnNpb24AAAAAAAlMYXN0V3JpdGUAwwORdpkBAAAAAgD/////gwCDAAAABV9pZAAQAAAABK/ODPAeBOpJuT2STdGpAdcDRGF0YQAbAAAABExpbmtlZFNoYXBlRGF0YQAFAAAAAAACTmFtZQAZAAAATGlua2VkU2hhcGVzRGF0YVByb3BlcnR5ABBWZXJzaW9uAAEAAAAJTGFzdFdyaXRlAKySaXeaA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BQCxCwAAAAAAAAAAAAAgAf///////////////wAAAP///////////////wUAAAADAP///////wUAAAADAP///////wUAAAADAP///////wUAAAACAP///////////////////////////////////////////////////////////////////////////////////////////////////////////////////////////////////////////////////////////////////////////////////////////////////////////////////////////////////////////////////////////////////////////////////////////////////////////////////////////////////////////////////////////////////////////////////////////////////////////////////////////////////////////////////////////////wEAIAH///////////////8AAA7///////8FAAAABAD///////////////////////////////////////////////////////////////////////////////////////////////////////////////////////////////////////////////////////////////////////////////////////////////////////////////////////////////////////////////////////////////////////////////////////////////////////////////////////////////////////////////////////////////////////////////////////////////////////////////////////////////////////////////////////////////////////////////////////////////////////////////////////8CAAQBAwAAAAIA////////GgAGTGlua2VkU2hhcGVzRGF0YVByb3BlcnR5XzAEAAAAAAAFAAAAAwAFAAAABAAFAAAAAwD///////8FAAAAAwD///////8FAAAAAAD///////8DAAMBAwAAAAMA////////JQAGTGlua2VkU2hhcGVQcmVzZW50YXRpb25TZXR0aW5nc0RhdGFfMAQAAAABAAUAAAAAAAUAAAACAAUAAAAAAAUAAAACAAUAAAAAAAUAAAACAAQAAQEDAAAABAD///////8aAAZMaW5rZWRTaGFwZXNEYXRhUHJvcGVydHlfMQQAAAACAAUAAAACAAUAAAA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A"/>
  <p:tag name="EMPOWERCHARTSPROPERTIES_LASTWRITEDATE" val="638985367989559815"/>
  <p:tag name="EMPOWERCHARTSPROPERTIES_A_LENGTH" val="24576"/>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MIO_GUID" val="fdad55c5-adf0-4e89-9894-491372f90238"/>
  <p:tag name="MIO_EK" val="357"/>
  <p:tag name="MIO_UPDATE" val="True"/>
  <p:tag name="MIO_VERSION" val="02.01.2012 15:10:22"/>
  <p:tag name="MIO_DBID" val="ED9FF2F2-6643-46BA-B685-7D49126FFAFF"/>
</p:tagLst>
</file>

<file path=ppt/tags/tag19.xml><?xml version="1.0" encoding="utf-8"?>
<p:tagLst xmlns:a="http://schemas.openxmlformats.org/drawingml/2006/main" xmlns:r="http://schemas.openxmlformats.org/officeDocument/2006/relationships" xmlns:p="http://schemas.openxmlformats.org/presentationml/2006/main">
  <p:tag name="MIO_GUID" val="9e29f714-98f9-424d-9395-f0ba5f644df4"/>
  <p:tag name="MIO_EK" val="357"/>
  <p:tag name="MIO_UPDATE" val="True"/>
  <p:tag name="MIO_VERSION" val="02.01.2012 15:10:22"/>
  <p:tag name="MIO_DBID" val="ED9FF2F2-6643-46BA-B685-7D49126FFAFF"/>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MIO_GUID" val="9e29f714-98f9-424d-9395-f0ba5f644df4"/>
  <p:tag name="MIO_EK" val="357"/>
  <p:tag name="MIO_UPDATE" val="True"/>
  <p:tag name="MIO_VERSION" val="02.01.2012 15:10:22"/>
  <p:tag name="MIO_DBID" val="ED9FF2F2-6643-46BA-B685-7D49126FFAFF"/>
</p:tagLst>
</file>

<file path=ppt/tags/tag21.xml><?xml version="1.0" encoding="utf-8"?>
<p:tagLst xmlns:a="http://schemas.openxmlformats.org/drawingml/2006/main" xmlns:r="http://schemas.openxmlformats.org/officeDocument/2006/relationships" xmlns:p="http://schemas.openxmlformats.org/presentationml/2006/main">
  <p:tag name="MIO_GUID" val="ff01e4fb-414f-4368-b1df-a6b8dc47f7b0"/>
  <p:tag name="MIO_EK" val="357"/>
  <p:tag name="MIO_UPDATE" val="True"/>
  <p:tag name="MIO_VERSION" val="02.01.2012 15:10:22"/>
  <p:tag name="MIO_DBID" val="ED9FF2F2-6643-46BA-B685-7D49126FFAFF"/>
</p:tagLst>
</file>

<file path=ppt/tags/tag22.xml><?xml version="1.0" encoding="utf-8"?>
<p:tagLst xmlns:a="http://schemas.openxmlformats.org/drawingml/2006/main" xmlns:r="http://schemas.openxmlformats.org/officeDocument/2006/relationships" xmlns:p="http://schemas.openxmlformats.org/presentationml/2006/main">
  <p:tag name="MIO_GUID" val="8bc51a0e-f5fb-450a-9981-1003d2ad5cbe"/>
  <p:tag name="MIO_EK" val="357"/>
  <p:tag name="MIO_UPDATE" val="True"/>
  <p:tag name="MIO_VERSION" val="02.01.2012 15:10:22"/>
  <p:tag name="MIO_DBID" val="ED9FF2F2-6643-46BA-B685-7D49126FFAFF"/>
</p:tagLst>
</file>

<file path=ppt/tags/tag23.xml><?xml version="1.0" encoding="utf-8"?>
<p:tagLst xmlns:a="http://schemas.openxmlformats.org/drawingml/2006/main" xmlns:r="http://schemas.openxmlformats.org/officeDocument/2006/relationships" xmlns:p="http://schemas.openxmlformats.org/presentationml/2006/main">
  <p:tag name="MIO_GUID" val="8bc51a0e-f5fb-450a-9981-1003d2ad5cbe"/>
  <p:tag name="MIO_EK" val="357"/>
  <p:tag name="MIO_UPDATE" val="True"/>
  <p:tag name="MIO_VERSION" val="02.01.2012 15:10:22"/>
  <p:tag name="MIO_DBID" val="ED9FF2F2-6643-46BA-B685-7D49126FFAFF"/>
</p:tagLst>
</file>

<file path=ppt/tags/tag24.xml><?xml version="1.0" encoding="utf-8"?>
<p:tagLst xmlns:a="http://schemas.openxmlformats.org/drawingml/2006/main" xmlns:r="http://schemas.openxmlformats.org/officeDocument/2006/relationships" xmlns:p="http://schemas.openxmlformats.org/presentationml/2006/main">
  <p:tag name="MIO_GUID" val="9e29f714-98f9-424d-9395-f0ba5f644df4"/>
  <p:tag name="MIO_EK" val="357"/>
  <p:tag name="MIO_UPDATE" val="True"/>
  <p:tag name="MIO_VERSION" val="02.01.2012 15:10:22"/>
  <p:tag name="MIO_DBID" val="ED9FF2F2-6643-46BA-B685-7D49126FFAFF"/>
</p:tagLst>
</file>

<file path=ppt/tags/tag25.xml><?xml version="1.0" encoding="utf-8"?>
<p:tagLst xmlns:a="http://schemas.openxmlformats.org/drawingml/2006/main" xmlns:r="http://schemas.openxmlformats.org/officeDocument/2006/relationships" xmlns:p="http://schemas.openxmlformats.org/presentationml/2006/main">
  <p:tag name="MIO_GUID" val="94931814-5456-47c1-93fb-8c44a0831c9d"/>
  <p:tag name="MIO_EK" val="357"/>
  <p:tag name="MIO_UPDATE" val="True"/>
  <p:tag name="MIO_VERSION" val="02.01.2012 15:10:22"/>
  <p:tag name="MIO_DBID" val="ED9FF2F2-6643-46BA-B685-7D49126FFAFF"/>
</p:tagLst>
</file>

<file path=ppt/tags/tag26.xml><?xml version="1.0" encoding="utf-8"?>
<p:tagLst xmlns:a="http://schemas.openxmlformats.org/drawingml/2006/main" xmlns:r="http://schemas.openxmlformats.org/officeDocument/2006/relationships" xmlns:p="http://schemas.openxmlformats.org/presentationml/2006/main">
  <p:tag name="MIO_GUID" val="8bc51a0e-f5fb-450a-9981-1003d2ad5cbe"/>
  <p:tag name="MIO_EK" val="357"/>
  <p:tag name="MIO_UPDATE" val="True"/>
  <p:tag name="MIO_VERSION" val="02.01.2012 15:10:22"/>
  <p:tag name="MIO_DBID" val="ED9FF2F2-6643-46BA-B685-7D49126FFAFF"/>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Tema di Office">
  <a:themeElements>
    <a:clrScheme name="ZENDRA SYSTEMS">
      <a:dk1>
        <a:srgbClr val="000000"/>
      </a:dk1>
      <a:lt1>
        <a:sysClr val="window" lastClr="FFFFFF"/>
      </a:lt1>
      <a:dk2>
        <a:srgbClr val="D7D7D9"/>
      </a:dk2>
      <a:lt2>
        <a:srgbClr val="3E3E3E"/>
      </a:lt2>
      <a:accent1>
        <a:srgbClr val="000000"/>
      </a:accent1>
      <a:accent2>
        <a:srgbClr val="4ED84A"/>
      </a:accent2>
      <a:accent3>
        <a:srgbClr val="FFFFFF"/>
      </a:accent3>
      <a:accent4>
        <a:srgbClr val="D7D7D9"/>
      </a:accent4>
      <a:accent5>
        <a:srgbClr val="A0A0A0"/>
      </a:accent5>
      <a:accent6>
        <a:srgbClr val="3E3E3E"/>
      </a:accent6>
      <a:hlink>
        <a:srgbClr val="0070C0"/>
      </a:hlink>
      <a:folHlink>
        <a:srgbClr val="002060"/>
      </a:folHlink>
    </a:clrScheme>
    <a:fontScheme name="ZENDRA SYSTEM">
      <a:majorFont>
        <a:latin typeface="Akzidenz-Grotesk Next Bold"/>
        <a:ea typeface=""/>
        <a:cs typeface=""/>
      </a:majorFont>
      <a:minorFont>
        <a:latin typeface="Manop"/>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i Office">
  <a:themeElements>
    <a:clrScheme name="Zendra Colors">
      <a:dk1>
        <a:srgbClr val="000000"/>
      </a:dk1>
      <a:lt1>
        <a:sysClr val="window" lastClr="FFFFFF"/>
      </a:lt1>
      <a:dk2>
        <a:srgbClr val="3E3E3E"/>
      </a:dk2>
      <a:lt2>
        <a:srgbClr val="D7D7D9"/>
      </a:lt2>
      <a:accent1>
        <a:srgbClr val="A0A0A0"/>
      </a:accent1>
      <a:accent2>
        <a:srgbClr val="4ED84A"/>
      </a:accent2>
      <a:accent3>
        <a:srgbClr val="196B24"/>
      </a:accent3>
      <a:accent4>
        <a:srgbClr val="002060"/>
      </a:accent4>
      <a:accent5>
        <a:srgbClr val="0F9ED5"/>
      </a:accent5>
      <a:accent6>
        <a:srgbClr val="4EA72E"/>
      </a:accent6>
      <a:hlink>
        <a:srgbClr val="467886"/>
      </a:hlink>
      <a:folHlink>
        <a:srgbClr val="00CCFF"/>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fca2d088-bec9-4e7b-9937-877c5cba902c">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o" ma:contentTypeID="0x0101008ADE745735C46F4A82C99A497985118B" ma:contentTypeVersion="12" ma:contentTypeDescription="Creare un nuovo documento." ma:contentTypeScope="" ma:versionID="47cadb09594a348879bca19c02395317">
  <xsd:schema xmlns:xsd="http://www.w3.org/2001/XMLSchema" xmlns:xs="http://www.w3.org/2001/XMLSchema" xmlns:p="http://schemas.microsoft.com/office/2006/metadata/properties" xmlns:ns2="fca2d088-bec9-4e7b-9937-877c5cba902c" targetNamespace="http://schemas.microsoft.com/office/2006/metadata/properties" ma:root="true" ma:fieldsID="5483c3bd877d164b50629e8b962a46b7" ns2:_="">
    <xsd:import namespace="fca2d088-bec9-4e7b-9937-877c5cba902c"/>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BillingMetadata" minOccurs="0"/>
                <xsd:element ref="ns2:MediaServiceDateTaken" minOccurs="0"/>
                <xsd:element ref="ns2:lcf76f155ced4ddcb4097134ff3c332f" minOccurs="0"/>
                <xsd:element ref="ns2:MediaServiceOCR" minOccurs="0"/>
                <xsd:element ref="ns2:MediaServiceGenerationTime" minOccurs="0"/>
                <xsd:element ref="ns2:MediaServiceEventHashCode" minOccurs="0"/>
                <xsd:element ref="ns2:MediaLengthInSecond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ca2d088-bec9-4e7b-9937-877c5cba902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BillingMetadata" ma:index="11" nillable="true" ma:displayName="MediaServiceBillingMetadata" ma:hidden="true" ma:internalName="MediaServiceBillingMetadata" ma:readOnly="true">
      <xsd:simpleType>
        <xsd:restriction base="dms:Note"/>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lcf76f155ced4ddcb4097134ff3c332f" ma:index="14" nillable="true" ma:taxonomy="true" ma:internalName="lcf76f155ced4ddcb4097134ff3c332f" ma:taxonomyFieldName="MediaServiceImageTags" ma:displayName="Tag immagine" ma:readOnly="false" ma:fieldId="{5cf76f15-5ced-4ddc-b409-7134ff3c332f}" ma:taxonomyMulti="true" ma:sspId="66c9bc3b-f5af-442c-b4e8-0c63131f5667"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Location" ma:index="19" nillable="true" ma:displayName="Location" ma:indexed="true"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i contenuto"/>
        <xsd:element ref="dc:title" minOccurs="0" maxOccurs="1" ma:index="4" ma:displayName="Tito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3C58506-49E1-4C38-BFBC-33278BBD1E96}">
  <ds:schemaRefs>
    <ds:schemaRef ds:uri="http://schemas.microsoft.com/sharepoint/v3/contenttype/forms"/>
  </ds:schemaRefs>
</ds:datastoreItem>
</file>

<file path=customXml/itemProps2.xml><?xml version="1.0" encoding="utf-8"?>
<ds:datastoreItem xmlns:ds="http://schemas.openxmlformats.org/officeDocument/2006/customXml" ds:itemID="{F55EA873-89CE-4C67-BA2D-ADC49872A004}">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fca2d088-bec9-4e7b-9937-877c5cba902c"/>
    <ds:schemaRef ds:uri="http://purl.org/dc/elements/1.1/"/>
    <ds:schemaRef ds:uri="http://schemas.microsoft.com/office/2006/metadata/properties"/>
    <ds:schemaRef ds:uri="http://www.w3.org/XML/1998/namespace"/>
    <ds:schemaRef ds:uri="http://purl.org/dc/dcmitype/"/>
  </ds:schemaRefs>
</ds:datastoreItem>
</file>

<file path=customXml/itemProps3.xml><?xml version="1.0" encoding="utf-8"?>
<ds:datastoreItem xmlns:ds="http://schemas.openxmlformats.org/officeDocument/2006/customXml" ds:itemID="{A5C51D8B-A99E-481F-8499-A70938193C19}"/>
</file>

<file path=docMetadata/LabelInfo.xml><?xml version="1.0" encoding="utf-8"?>
<clbl:labelList xmlns:clbl="http://schemas.microsoft.com/office/2020/mipLabelMetadata">
  <clbl:label id="{7e753c2c-bb14-4786-921b-97c6a6fc424f}" enabled="1" method="Standard" siteId="{3bd97919-57c3-48d3-9e9a-8e4c01614a8f}" removed="0"/>
  <clbl:label id="{cd5bf4da-62f3-42da-a407-e6cfc8fccaf5}" enabled="1" method="Standard" siteId="{edcbe357-4b00-4f0e-ab5e-225bd09353c4}" removed="0"/>
</clbl:labelList>
</file>

<file path=docProps/app.xml><?xml version="1.0" encoding="utf-8"?>
<Properties xmlns="http://schemas.openxmlformats.org/officeDocument/2006/extended-properties" xmlns:vt="http://schemas.openxmlformats.org/officeDocument/2006/docPropsVTypes">
  <Template/>
  <TotalTime>0</TotalTime>
  <Words>586</Words>
  <Application>Microsoft Office PowerPoint</Application>
  <PresentationFormat>Widescreen</PresentationFormat>
  <Paragraphs>172</Paragraphs>
  <Slides>14</Slides>
  <Notes>4</Notes>
  <HiddenSlides>0</HiddenSlides>
  <MMClips>0</MMClips>
  <ScaleCrop>false</ScaleCrop>
  <HeadingPairs>
    <vt:vector size="8" baseType="variant">
      <vt:variant>
        <vt:lpstr>Caratteri utilizzati</vt:lpstr>
      </vt:variant>
      <vt:variant>
        <vt:i4>10</vt:i4>
      </vt:variant>
      <vt:variant>
        <vt:lpstr>Tema</vt:lpstr>
      </vt:variant>
      <vt:variant>
        <vt:i4>2</vt:i4>
      </vt:variant>
      <vt:variant>
        <vt:lpstr>Server OLE incorporati</vt:lpstr>
      </vt:variant>
      <vt:variant>
        <vt:i4>1</vt:i4>
      </vt:variant>
      <vt:variant>
        <vt:lpstr>Titoli diapositive</vt:lpstr>
      </vt:variant>
      <vt:variant>
        <vt:i4>14</vt:i4>
      </vt:variant>
    </vt:vector>
  </HeadingPairs>
  <TitlesOfParts>
    <vt:vector size="27" baseType="lpstr">
      <vt:lpstr>MS PGothic</vt:lpstr>
      <vt:lpstr>72 Black</vt:lpstr>
      <vt:lpstr>Akzidenz-Grotesk Next Bold</vt:lpstr>
      <vt:lpstr>Akzidenz-Grotesk Next Regular</vt:lpstr>
      <vt:lpstr>Aptos</vt:lpstr>
      <vt:lpstr>Aptos Display</vt:lpstr>
      <vt:lpstr>Arial</vt:lpstr>
      <vt:lpstr>Arial Black</vt:lpstr>
      <vt:lpstr>Arial Nova</vt:lpstr>
      <vt:lpstr>Helvetica Neue</vt:lpstr>
      <vt:lpstr>Tema di Office</vt:lpstr>
      <vt:lpstr>1_Tema di Office</vt:lpstr>
      <vt:lpstr>think-cell Slide</vt:lpstr>
      <vt:lpstr>Plant presentation</vt:lpstr>
      <vt:lpstr>MUTARES</vt:lpstr>
      <vt:lpstr>ZENDRA</vt:lpstr>
      <vt:lpstr>ZENDRA</vt:lpstr>
      <vt:lpstr>ZENDRA</vt:lpstr>
      <vt:lpstr>ZENDRA</vt:lpstr>
      <vt:lpstr>ZENDRA</vt:lpstr>
      <vt:lpstr>ZENDRA</vt:lpstr>
      <vt:lpstr>ZENDRA</vt:lpstr>
      <vt:lpstr>ZENDRA</vt:lpstr>
      <vt:lpstr>ZENDRA</vt:lpstr>
      <vt:lpstr>ZENDRA</vt:lpstr>
      <vt:lpstr>ZENDRA</vt:lpstr>
      <vt:lpstr>Thanks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Matteo Bassi</dc:creator>
  <cp:lastModifiedBy>Luca Billia</cp:lastModifiedBy>
  <cp:revision>2</cp:revision>
  <cp:lastPrinted>2025-10-20T13:27:11Z</cp:lastPrinted>
  <dcterms:created xsi:type="dcterms:W3CDTF">2025-09-16T15:21:12Z</dcterms:created>
  <dcterms:modified xsi:type="dcterms:W3CDTF">2025-11-12T09:33:40Z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lassificationContentMarkingFooterLocations">
    <vt:lpwstr>Tema di Office:8</vt:lpwstr>
  </property>
  <property fmtid="{D5CDD505-2E9C-101B-9397-08002B2CF9AE}" pid="3" name="ClassificationContentMarkingFooterText">
    <vt:lpwstr>Internal</vt:lpwstr>
  </property>
  <property fmtid="{D5CDD505-2E9C-101B-9397-08002B2CF9AE}" pid="4" name="ContentTypeId">
    <vt:lpwstr>0x0101008ADE745735C46F4A82C99A497985118B</vt:lpwstr>
  </property>
  <property fmtid="{D5CDD505-2E9C-101B-9397-08002B2CF9AE}" pid="5" name="MediaServiceImageTags">
    <vt:lpwstr/>
  </property>
</Properties>
</file>